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  <p:sldMasterId id="2147483672" r:id="rId2"/>
  </p:sldMasterIdLst>
  <p:notesMasterIdLst>
    <p:notesMasterId r:id="rId17"/>
  </p:notesMasterIdLst>
  <p:sldIdLst>
    <p:sldId id="1709" r:id="rId3"/>
    <p:sldId id="284" r:id="rId4"/>
    <p:sldId id="283" r:id="rId5"/>
    <p:sldId id="291" r:id="rId6"/>
    <p:sldId id="285" r:id="rId7"/>
    <p:sldId id="290" r:id="rId8"/>
    <p:sldId id="1710" r:id="rId9"/>
    <p:sldId id="286" r:id="rId10"/>
    <p:sldId id="287" r:id="rId11"/>
    <p:sldId id="1713" r:id="rId12"/>
    <p:sldId id="1711" r:id="rId13"/>
    <p:sldId id="1714" r:id="rId14"/>
    <p:sldId id="1712" r:id="rId15"/>
    <p:sldId id="1715" r:id="rId16"/>
  </p:sldIdLst>
  <p:sldSz cx="12192000" cy="6858000"/>
  <p:notesSz cx="6858000" cy="9144000"/>
  <p:defaultTextStyle>
    <a:lvl1pPr marL="0" lvl="0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1pPr>
    <a:lvl2pPr marL="457200" lvl="1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2pPr>
    <a:lvl3pPr marL="914400" lvl="2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3pPr>
    <a:lvl4pPr marL="1371600" lvl="3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4pPr>
    <a:lvl5pPr marL="1828800" lvl="4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5pPr>
    <a:lvl6pPr marL="2286000" lvl="5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6pPr>
    <a:lvl7pPr marL="2743200" lvl="6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7pPr>
    <a:lvl8pPr marL="3200400" lvl="7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8pPr>
    <a:lvl9pPr marL="3657600" lvl="8" algn="l" defTabSz="457200">
      <a:defRPr sz="1800" kern="1200">
        <a:solidFill>
          <a:schemeClr val="tx1"/>
        </a:solidFill>
        <a:latin typeface="思源黑体 CN Light"/>
        <a:ea typeface="思源黑体 CN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B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22" autoAdjust="0"/>
  </p:normalViewPr>
  <p:slideViewPr>
    <p:cSldViewPr snapToGrid="0">
      <p:cViewPr varScale="1">
        <p:scale>
          <a:sx n="68" d="100"/>
          <a:sy n="68" d="100"/>
        </p:scale>
        <p:origin x="1234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D8AE9-36F7-433D-A151-167B7DA5F015}" type="doc">
      <dgm:prSet loTypeId="urn:microsoft.com/office/officeart/2005/8/layout/hierarchy2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E529F547-5EC2-4228-81D6-59893DBB8777}">
      <dgm:prSet phldrT="[文本]"/>
      <dgm:spPr/>
      <dgm:t>
        <a:bodyPr/>
        <a:lstStyle/>
        <a:p>
          <a:r>
            <a:rPr lang="zh-CN" altLang="en-US" dirty="0"/>
            <a:t>德国足球联赛体系</a:t>
          </a:r>
        </a:p>
      </dgm:t>
    </dgm:pt>
    <dgm:pt modelId="{7FED025F-FCDE-4B6A-9B9E-CD2D10126BF7}" type="parTrans" cxnId="{5A4B1E4D-0EDD-44BA-BA28-6362BC8D40E9}">
      <dgm:prSet/>
      <dgm:spPr/>
      <dgm:t>
        <a:bodyPr/>
        <a:lstStyle/>
        <a:p>
          <a:endParaRPr lang="zh-CN" altLang="en-US"/>
        </a:p>
      </dgm:t>
    </dgm:pt>
    <dgm:pt modelId="{DBC565FC-07B2-41F6-9844-48C62CF03EA1}" type="sibTrans" cxnId="{5A4B1E4D-0EDD-44BA-BA28-6362BC8D40E9}">
      <dgm:prSet/>
      <dgm:spPr/>
      <dgm:t>
        <a:bodyPr/>
        <a:lstStyle/>
        <a:p>
          <a:endParaRPr lang="zh-CN" altLang="en-US"/>
        </a:p>
      </dgm:t>
    </dgm:pt>
    <dgm:pt modelId="{B018A979-55CE-4F5E-8A29-93E27B3BB445}">
      <dgm:prSet phldrT="[文本]" custT="1"/>
      <dgm:spPr/>
      <dgm:t>
        <a:bodyPr/>
        <a:lstStyle/>
        <a:p>
          <a:r>
            <a:rPr lang="zh-CN" altLang="en-US" sz="1600" b="1" dirty="0"/>
            <a:t>职业联赛</a:t>
          </a:r>
        </a:p>
      </dgm:t>
    </dgm:pt>
    <dgm:pt modelId="{138D5E8B-B302-4F6B-BFE8-87376402FF33}" type="parTrans" cxnId="{CB4C6A1A-E374-478A-9352-81799B12B8DF}">
      <dgm:prSet/>
      <dgm:spPr/>
      <dgm:t>
        <a:bodyPr/>
        <a:lstStyle/>
        <a:p>
          <a:endParaRPr lang="zh-CN" altLang="en-US"/>
        </a:p>
      </dgm:t>
    </dgm:pt>
    <dgm:pt modelId="{E09FF49F-340D-4128-B117-B9D457F0E368}" type="sibTrans" cxnId="{CB4C6A1A-E374-478A-9352-81799B12B8DF}">
      <dgm:prSet/>
      <dgm:spPr/>
      <dgm:t>
        <a:bodyPr/>
        <a:lstStyle/>
        <a:p>
          <a:endParaRPr lang="zh-CN" altLang="en-US"/>
        </a:p>
      </dgm:t>
    </dgm:pt>
    <dgm:pt modelId="{3782DA3C-B95E-46FE-AD08-DF1EEC9347CB}">
      <dgm:prSet phldrT="[文本]" custT="1"/>
      <dgm:spPr/>
      <dgm:t>
        <a:bodyPr/>
        <a:lstStyle/>
        <a:p>
          <a:r>
            <a:rPr lang="zh-CN" altLang="en-US" sz="1400" dirty="0"/>
            <a:t>德甲</a:t>
          </a:r>
          <a:endParaRPr lang="en-US" altLang="zh-CN" sz="1400" dirty="0"/>
        </a:p>
        <a:p>
          <a:r>
            <a:rPr lang="en-US" altLang="zh-CN" sz="1400" dirty="0" err="1"/>
            <a:t>Fußball</a:t>
          </a:r>
          <a:r>
            <a:rPr lang="en-US" altLang="zh-CN" sz="1400" dirty="0"/>
            <a:t>-Bundesliga</a:t>
          </a:r>
          <a:endParaRPr lang="zh-CN" altLang="en-US" sz="1400" dirty="0"/>
        </a:p>
      </dgm:t>
    </dgm:pt>
    <dgm:pt modelId="{AF06BEAA-0820-4DA0-A63B-010A419AA326}" type="parTrans" cxnId="{93B4C462-FF48-469E-B0E7-8FDD0CD9312F}">
      <dgm:prSet/>
      <dgm:spPr/>
      <dgm:t>
        <a:bodyPr/>
        <a:lstStyle/>
        <a:p>
          <a:endParaRPr lang="zh-CN" altLang="en-US"/>
        </a:p>
      </dgm:t>
    </dgm:pt>
    <dgm:pt modelId="{58FBA579-A668-495F-B39B-FA30F21D0017}" type="sibTrans" cxnId="{93B4C462-FF48-469E-B0E7-8FDD0CD9312F}">
      <dgm:prSet/>
      <dgm:spPr/>
      <dgm:t>
        <a:bodyPr/>
        <a:lstStyle/>
        <a:p>
          <a:endParaRPr lang="zh-CN" altLang="en-US"/>
        </a:p>
      </dgm:t>
    </dgm:pt>
    <dgm:pt modelId="{884B9EA6-7328-4093-9932-FAA9ACC1B440}">
      <dgm:prSet phldrT="[文本]" custT="1"/>
      <dgm:spPr/>
      <dgm:t>
        <a:bodyPr/>
        <a:lstStyle/>
        <a:p>
          <a:r>
            <a:rPr lang="zh-CN" altLang="en-US" sz="1400" dirty="0"/>
            <a:t>德乙</a:t>
          </a:r>
          <a:endParaRPr lang="en-US" altLang="zh-CN" sz="1400" dirty="0"/>
        </a:p>
        <a:p>
          <a:r>
            <a:rPr lang="en-US" sz="1400" b="0" i="0" dirty="0"/>
            <a:t>2. </a:t>
          </a:r>
          <a:r>
            <a:rPr lang="en-US" sz="1400" b="0" i="0" dirty="0" err="1"/>
            <a:t>Fußball</a:t>
          </a:r>
          <a:r>
            <a:rPr lang="en-US" sz="1400" b="0" i="0" dirty="0"/>
            <a:t>-Bundesliga</a:t>
          </a:r>
          <a:endParaRPr lang="en-US" altLang="zh-CN" sz="1400" dirty="0"/>
        </a:p>
      </dgm:t>
    </dgm:pt>
    <dgm:pt modelId="{E0F12703-3C38-4CCB-99B2-EE70FA04C7E9}" type="parTrans" cxnId="{3340AABA-0072-4A34-9C98-22639AFBAAA1}">
      <dgm:prSet/>
      <dgm:spPr/>
      <dgm:t>
        <a:bodyPr/>
        <a:lstStyle/>
        <a:p>
          <a:endParaRPr lang="zh-CN" altLang="en-US"/>
        </a:p>
      </dgm:t>
    </dgm:pt>
    <dgm:pt modelId="{7CD63318-A931-46E1-88A0-75046540CF3D}" type="sibTrans" cxnId="{3340AABA-0072-4A34-9C98-22639AFBAAA1}">
      <dgm:prSet/>
      <dgm:spPr/>
      <dgm:t>
        <a:bodyPr/>
        <a:lstStyle/>
        <a:p>
          <a:endParaRPr lang="zh-CN" altLang="en-US"/>
        </a:p>
      </dgm:t>
    </dgm:pt>
    <dgm:pt modelId="{6682A8E4-EA92-469B-A5FB-31614D41C318}">
      <dgm:prSet phldrT="[文本]"/>
      <dgm:spPr/>
      <dgm:t>
        <a:bodyPr/>
        <a:lstStyle/>
        <a:p>
          <a:r>
            <a:rPr lang="zh-CN" altLang="en-US" dirty="0"/>
            <a:t>第四级别联赛（地区联赛）</a:t>
          </a:r>
          <a:r>
            <a:rPr lang="en-US" b="1" i="0" dirty="0" err="1"/>
            <a:t>Fußball</a:t>
          </a:r>
          <a:r>
            <a:rPr lang="en-US" b="1" i="0" dirty="0"/>
            <a:t>-Regionalliga</a:t>
          </a:r>
          <a:endParaRPr lang="zh-CN" altLang="en-US" dirty="0"/>
        </a:p>
      </dgm:t>
    </dgm:pt>
    <dgm:pt modelId="{77227825-3559-4337-9E14-506551BB59AC}" type="parTrans" cxnId="{86798644-78C4-4F18-81A4-7289D9B9EBAA}">
      <dgm:prSet/>
      <dgm:spPr/>
      <dgm:t>
        <a:bodyPr/>
        <a:lstStyle/>
        <a:p>
          <a:endParaRPr lang="zh-CN" altLang="en-US"/>
        </a:p>
      </dgm:t>
    </dgm:pt>
    <dgm:pt modelId="{2943FD36-15FE-4CE3-A9F9-B3894CC8FD18}" type="sibTrans" cxnId="{86798644-78C4-4F18-81A4-7289D9B9EBAA}">
      <dgm:prSet/>
      <dgm:spPr/>
      <dgm:t>
        <a:bodyPr/>
        <a:lstStyle/>
        <a:p>
          <a:endParaRPr lang="zh-CN" altLang="en-US"/>
        </a:p>
      </dgm:t>
    </dgm:pt>
    <dgm:pt modelId="{CB58F655-503B-4572-ACB4-94FAF20CA019}">
      <dgm:prSet custT="1"/>
      <dgm:spPr/>
      <dgm:t>
        <a:bodyPr/>
        <a:lstStyle/>
        <a:p>
          <a:r>
            <a:rPr lang="zh-CN" altLang="en-US" sz="1400" dirty="0"/>
            <a:t>德丙</a:t>
          </a:r>
          <a:endParaRPr lang="en-US" altLang="zh-CN" sz="1400" dirty="0"/>
        </a:p>
        <a:p>
          <a:r>
            <a:rPr lang="en-US" sz="1400" b="1" i="0" dirty="0"/>
            <a:t>3. </a:t>
          </a:r>
          <a:r>
            <a:rPr lang="en-US" sz="1400" b="1" i="0" dirty="0" err="1"/>
            <a:t>Fußball</a:t>
          </a:r>
          <a:r>
            <a:rPr lang="en-US" sz="1400" b="1" i="0" dirty="0"/>
            <a:t>-Liga</a:t>
          </a:r>
          <a:endParaRPr lang="zh-CN" altLang="en-US" sz="1400" dirty="0"/>
        </a:p>
      </dgm:t>
    </dgm:pt>
    <dgm:pt modelId="{55AD9E65-351D-436A-84D4-935693B48556}" type="parTrans" cxnId="{CF4E852D-961F-4E76-ADF9-E2A9B9AFE4C8}">
      <dgm:prSet/>
      <dgm:spPr/>
      <dgm:t>
        <a:bodyPr/>
        <a:lstStyle/>
        <a:p>
          <a:endParaRPr lang="zh-CN" altLang="en-US"/>
        </a:p>
      </dgm:t>
    </dgm:pt>
    <dgm:pt modelId="{EF4BC616-9685-472F-81D6-2BAEDCF453CC}" type="sibTrans" cxnId="{CF4E852D-961F-4E76-ADF9-E2A9B9AFE4C8}">
      <dgm:prSet/>
      <dgm:spPr/>
      <dgm:t>
        <a:bodyPr/>
        <a:lstStyle/>
        <a:p>
          <a:endParaRPr lang="zh-CN" altLang="en-US"/>
        </a:p>
      </dgm:t>
    </dgm:pt>
    <dgm:pt modelId="{F0566B7A-F2A6-4CB4-8A7A-DE3015E626CF}">
      <dgm:prSet/>
      <dgm:spPr/>
      <dgm:t>
        <a:bodyPr/>
        <a:lstStyle/>
        <a:p>
          <a:r>
            <a:rPr lang="zh-CN" altLang="en-US" b="1" i="0" dirty="0"/>
            <a:t>第五级别联赛</a:t>
          </a:r>
          <a:endParaRPr lang="en-US" altLang="zh-CN" b="1" i="0" dirty="0"/>
        </a:p>
        <a:p>
          <a:r>
            <a:rPr lang="en-US" b="1" i="0" dirty="0" err="1"/>
            <a:t>Fußball</a:t>
          </a:r>
          <a:r>
            <a:rPr lang="en-US" b="1" i="0" dirty="0"/>
            <a:t>-Oberliga</a:t>
          </a:r>
          <a:endParaRPr lang="en-US" altLang="zh-CN" dirty="0"/>
        </a:p>
      </dgm:t>
    </dgm:pt>
    <dgm:pt modelId="{0DFCE4E3-D46B-42B6-AFB3-C1ED6482BA89}" type="parTrans" cxnId="{C42F4391-CBD1-4F89-A73E-2C3195802E0E}">
      <dgm:prSet/>
      <dgm:spPr/>
      <dgm:t>
        <a:bodyPr/>
        <a:lstStyle/>
        <a:p>
          <a:endParaRPr lang="zh-CN" altLang="en-US"/>
        </a:p>
      </dgm:t>
    </dgm:pt>
    <dgm:pt modelId="{570ACBBC-E971-4318-98AC-FE08C0BB2EBA}" type="sibTrans" cxnId="{C42F4391-CBD1-4F89-A73E-2C3195802E0E}">
      <dgm:prSet/>
      <dgm:spPr/>
      <dgm:t>
        <a:bodyPr/>
        <a:lstStyle/>
        <a:p>
          <a:endParaRPr lang="zh-CN" altLang="en-US"/>
        </a:p>
      </dgm:t>
    </dgm:pt>
    <dgm:pt modelId="{5F20C7F6-C8E4-4EF9-AF17-F0EAD469406C}">
      <dgm:prSet/>
      <dgm:spPr/>
      <dgm:t>
        <a:bodyPr/>
        <a:lstStyle/>
        <a:p>
          <a:r>
            <a:rPr lang="zh-CN" altLang="en-US" b="1" dirty="0"/>
            <a:t>第六级及以下级别联赛</a:t>
          </a:r>
          <a:r>
            <a:rPr lang="zh-CN" altLang="en-US" dirty="0"/>
            <a:t>（州级、县级、协会联赛、小区联赛）</a:t>
          </a:r>
        </a:p>
      </dgm:t>
    </dgm:pt>
    <dgm:pt modelId="{76FCA9F7-B4B4-40F6-B27D-EC7C173F09FF}" type="parTrans" cxnId="{491242E5-4665-476D-B035-C7103A79DCA5}">
      <dgm:prSet/>
      <dgm:spPr/>
      <dgm:t>
        <a:bodyPr/>
        <a:lstStyle/>
        <a:p>
          <a:endParaRPr lang="zh-CN" altLang="en-US"/>
        </a:p>
      </dgm:t>
    </dgm:pt>
    <dgm:pt modelId="{AB229A42-3F51-4D52-A5B4-6C9CDAB6C6DA}" type="sibTrans" cxnId="{491242E5-4665-476D-B035-C7103A79DCA5}">
      <dgm:prSet/>
      <dgm:spPr/>
      <dgm:t>
        <a:bodyPr/>
        <a:lstStyle/>
        <a:p>
          <a:endParaRPr lang="zh-CN" altLang="en-US"/>
        </a:p>
      </dgm:t>
    </dgm:pt>
    <dgm:pt modelId="{9348F6BF-3F9D-4854-B605-BCCF88A6E70C}" type="pres">
      <dgm:prSet presAssocID="{F30D8AE9-36F7-433D-A151-167B7DA5F0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3E3FC26-B51A-451B-8B13-F4727937B2F6}" type="pres">
      <dgm:prSet presAssocID="{E529F547-5EC2-4228-81D6-59893DBB8777}" presName="root1" presStyleCnt="0"/>
      <dgm:spPr/>
    </dgm:pt>
    <dgm:pt modelId="{AACBFD50-D4CA-463B-B1B1-606DA47FAFD0}" type="pres">
      <dgm:prSet presAssocID="{E529F547-5EC2-4228-81D6-59893DBB8777}" presName="LevelOneTextNode" presStyleLbl="node0" presStyleIdx="0" presStyleCnt="1" custScaleX="71265" custScaleY="47049">
        <dgm:presLayoutVars>
          <dgm:chPref val="3"/>
        </dgm:presLayoutVars>
      </dgm:prSet>
      <dgm:spPr/>
    </dgm:pt>
    <dgm:pt modelId="{C739945A-AD66-4959-86CA-6095F31B6C38}" type="pres">
      <dgm:prSet presAssocID="{E529F547-5EC2-4228-81D6-59893DBB8777}" presName="level2hierChild" presStyleCnt="0"/>
      <dgm:spPr/>
    </dgm:pt>
    <dgm:pt modelId="{D060B34F-AC7E-4138-8B6B-3A870989F2D3}" type="pres">
      <dgm:prSet presAssocID="{138D5E8B-B302-4F6B-BFE8-87376402FF33}" presName="conn2-1" presStyleLbl="parChTrans1D2" presStyleIdx="0" presStyleCnt="4"/>
      <dgm:spPr/>
    </dgm:pt>
    <dgm:pt modelId="{1B297728-E930-4BF2-B1AD-EF94B16A709D}" type="pres">
      <dgm:prSet presAssocID="{138D5E8B-B302-4F6B-BFE8-87376402FF33}" presName="connTx" presStyleLbl="parChTrans1D2" presStyleIdx="0" presStyleCnt="4"/>
      <dgm:spPr/>
    </dgm:pt>
    <dgm:pt modelId="{054302B8-0EE8-4D36-AFDE-CA5A29E7134C}" type="pres">
      <dgm:prSet presAssocID="{B018A979-55CE-4F5E-8A29-93E27B3BB445}" presName="root2" presStyleCnt="0"/>
      <dgm:spPr/>
    </dgm:pt>
    <dgm:pt modelId="{6FD114DB-F322-45DC-9EAC-628ED36F24BC}" type="pres">
      <dgm:prSet presAssocID="{B018A979-55CE-4F5E-8A29-93E27B3BB445}" presName="LevelTwoTextNode" presStyleLbl="node2" presStyleIdx="0" presStyleCnt="4" custScaleX="113296">
        <dgm:presLayoutVars>
          <dgm:chPref val="3"/>
        </dgm:presLayoutVars>
      </dgm:prSet>
      <dgm:spPr/>
    </dgm:pt>
    <dgm:pt modelId="{1E325B6C-B29C-43F5-AB14-ED87C5C5C79E}" type="pres">
      <dgm:prSet presAssocID="{B018A979-55CE-4F5E-8A29-93E27B3BB445}" presName="level3hierChild" presStyleCnt="0"/>
      <dgm:spPr/>
    </dgm:pt>
    <dgm:pt modelId="{C1AB4F81-1C14-4682-B560-E30A6D214BF2}" type="pres">
      <dgm:prSet presAssocID="{AF06BEAA-0820-4DA0-A63B-010A419AA326}" presName="conn2-1" presStyleLbl="parChTrans1D3" presStyleIdx="0" presStyleCnt="3"/>
      <dgm:spPr/>
    </dgm:pt>
    <dgm:pt modelId="{92408C2D-8962-4F78-B1D4-16B4CF3567E3}" type="pres">
      <dgm:prSet presAssocID="{AF06BEAA-0820-4DA0-A63B-010A419AA326}" presName="connTx" presStyleLbl="parChTrans1D3" presStyleIdx="0" presStyleCnt="3"/>
      <dgm:spPr/>
    </dgm:pt>
    <dgm:pt modelId="{CB4C38F9-D789-46C7-B1A8-968F28F8E104}" type="pres">
      <dgm:prSet presAssocID="{3782DA3C-B95E-46FE-AD08-DF1EEC9347CB}" presName="root2" presStyleCnt="0"/>
      <dgm:spPr/>
    </dgm:pt>
    <dgm:pt modelId="{8D8D179D-7F4D-48D5-8D2F-C73BA9228C6B}" type="pres">
      <dgm:prSet presAssocID="{3782DA3C-B95E-46FE-AD08-DF1EEC9347CB}" presName="LevelTwoTextNode" presStyleLbl="node3" presStyleIdx="0" presStyleCnt="3" custScaleX="119191">
        <dgm:presLayoutVars>
          <dgm:chPref val="3"/>
        </dgm:presLayoutVars>
      </dgm:prSet>
      <dgm:spPr/>
    </dgm:pt>
    <dgm:pt modelId="{1027CF7B-E17C-4521-9832-B454950A44BF}" type="pres">
      <dgm:prSet presAssocID="{3782DA3C-B95E-46FE-AD08-DF1EEC9347CB}" presName="level3hierChild" presStyleCnt="0"/>
      <dgm:spPr/>
    </dgm:pt>
    <dgm:pt modelId="{CE3A1EC5-6355-4533-8715-F365A34F45C6}" type="pres">
      <dgm:prSet presAssocID="{E0F12703-3C38-4CCB-99B2-EE70FA04C7E9}" presName="conn2-1" presStyleLbl="parChTrans1D3" presStyleIdx="1" presStyleCnt="3"/>
      <dgm:spPr/>
    </dgm:pt>
    <dgm:pt modelId="{3F3ED1C0-9BB4-44E9-972C-FB01DA91F067}" type="pres">
      <dgm:prSet presAssocID="{E0F12703-3C38-4CCB-99B2-EE70FA04C7E9}" presName="connTx" presStyleLbl="parChTrans1D3" presStyleIdx="1" presStyleCnt="3"/>
      <dgm:spPr/>
    </dgm:pt>
    <dgm:pt modelId="{0125EE7F-580D-4805-B885-C6A3BD53ECEF}" type="pres">
      <dgm:prSet presAssocID="{884B9EA6-7328-4093-9932-FAA9ACC1B440}" presName="root2" presStyleCnt="0"/>
      <dgm:spPr/>
    </dgm:pt>
    <dgm:pt modelId="{4C160B18-B3F2-4B96-82C4-5D90101F2FC6}" type="pres">
      <dgm:prSet presAssocID="{884B9EA6-7328-4093-9932-FAA9ACC1B440}" presName="LevelTwoTextNode" presStyleLbl="node3" presStyleIdx="1" presStyleCnt="3" custScaleX="116524">
        <dgm:presLayoutVars>
          <dgm:chPref val="3"/>
        </dgm:presLayoutVars>
      </dgm:prSet>
      <dgm:spPr/>
    </dgm:pt>
    <dgm:pt modelId="{C5D56848-9672-48EC-A303-E84C9015920A}" type="pres">
      <dgm:prSet presAssocID="{884B9EA6-7328-4093-9932-FAA9ACC1B440}" presName="level3hierChild" presStyleCnt="0"/>
      <dgm:spPr/>
    </dgm:pt>
    <dgm:pt modelId="{4C922317-39B7-4E46-9D46-B5D39297DA5B}" type="pres">
      <dgm:prSet presAssocID="{55AD9E65-351D-436A-84D4-935693B48556}" presName="conn2-1" presStyleLbl="parChTrans1D3" presStyleIdx="2" presStyleCnt="3"/>
      <dgm:spPr/>
    </dgm:pt>
    <dgm:pt modelId="{EA8A8834-4972-4CE8-BAFD-25CC253D2ECB}" type="pres">
      <dgm:prSet presAssocID="{55AD9E65-351D-436A-84D4-935693B48556}" presName="connTx" presStyleLbl="parChTrans1D3" presStyleIdx="2" presStyleCnt="3"/>
      <dgm:spPr/>
    </dgm:pt>
    <dgm:pt modelId="{4D06E7DC-AE02-4DB4-A735-49D4C4AF79FA}" type="pres">
      <dgm:prSet presAssocID="{CB58F655-503B-4572-ACB4-94FAF20CA019}" presName="root2" presStyleCnt="0"/>
      <dgm:spPr/>
    </dgm:pt>
    <dgm:pt modelId="{508AE412-305F-49B8-A13F-3D7648C75A92}" type="pres">
      <dgm:prSet presAssocID="{CB58F655-503B-4572-ACB4-94FAF20CA019}" presName="LevelTwoTextNode" presStyleLbl="node3" presStyleIdx="2" presStyleCnt="3" custScaleX="118660">
        <dgm:presLayoutVars>
          <dgm:chPref val="3"/>
        </dgm:presLayoutVars>
      </dgm:prSet>
      <dgm:spPr/>
    </dgm:pt>
    <dgm:pt modelId="{D37875C7-BFFE-4152-9DD1-08DF89613763}" type="pres">
      <dgm:prSet presAssocID="{CB58F655-503B-4572-ACB4-94FAF20CA019}" presName="level3hierChild" presStyleCnt="0"/>
      <dgm:spPr/>
    </dgm:pt>
    <dgm:pt modelId="{416CAE13-34A1-413B-8D1D-C078ABA315D3}" type="pres">
      <dgm:prSet presAssocID="{77227825-3559-4337-9E14-506551BB59AC}" presName="conn2-1" presStyleLbl="parChTrans1D2" presStyleIdx="1" presStyleCnt="4"/>
      <dgm:spPr/>
    </dgm:pt>
    <dgm:pt modelId="{5B134A52-4B0D-4300-857B-A7B4CBFD1F33}" type="pres">
      <dgm:prSet presAssocID="{77227825-3559-4337-9E14-506551BB59AC}" presName="connTx" presStyleLbl="parChTrans1D2" presStyleIdx="1" presStyleCnt="4"/>
      <dgm:spPr/>
    </dgm:pt>
    <dgm:pt modelId="{98B9DAF0-3C6B-4DAA-92CA-0F529F98B29F}" type="pres">
      <dgm:prSet presAssocID="{6682A8E4-EA92-469B-A5FB-31614D41C318}" presName="root2" presStyleCnt="0"/>
      <dgm:spPr/>
    </dgm:pt>
    <dgm:pt modelId="{8C88AAD9-15A3-412F-A62A-226585108C85}" type="pres">
      <dgm:prSet presAssocID="{6682A8E4-EA92-469B-A5FB-31614D41C318}" presName="LevelTwoTextNode" presStyleLbl="node2" presStyleIdx="1" presStyleCnt="4" custScaleX="114774">
        <dgm:presLayoutVars>
          <dgm:chPref val="3"/>
        </dgm:presLayoutVars>
      </dgm:prSet>
      <dgm:spPr/>
    </dgm:pt>
    <dgm:pt modelId="{10758205-5919-468E-B209-5908D184D236}" type="pres">
      <dgm:prSet presAssocID="{6682A8E4-EA92-469B-A5FB-31614D41C318}" presName="level3hierChild" presStyleCnt="0"/>
      <dgm:spPr/>
    </dgm:pt>
    <dgm:pt modelId="{FFFB1E86-F0C1-44A5-A30B-F6FB9888D5D8}" type="pres">
      <dgm:prSet presAssocID="{0DFCE4E3-D46B-42B6-AFB3-C1ED6482BA89}" presName="conn2-1" presStyleLbl="parChTrans1D2" presStyleIdx="2" presStyleCnt="4"/>
      <dgm:spPr/>
    </dgm:pt>
    <dgm:pt modelId="{6F9F14DF-4FFA-4690-B337-5A5B601574A9}" type="pres">
      <dgm:prSet presAssocID="{0DFCE4E3-D46B-42B6-AFB3-C1ED6482BA89}" presName="connTx" presStyleLbl="parChTrans1D2" presStyleIdx="2" presStyleCnt="4"/>
      <dgm:spPr/>
    </dgm:pt>
    <dgm:pt modelId="{1355ADFC-BAB9-41BA-BBB2-F88EEE3FB969}" type="pres">
      <dgm:prSet presAssocID="{F0566B7A-F2A6-4CB4-8A7A-DE3015E626CF}" presName="root2" presStyleCnt="0"/>
      <dgm:spPr/>
    </dgm:pt>
    <dgm:pt modelId="{EB8CAFC7-2F8E-4C82-A7F6-18B557396A79}" type="pres">
      <dgm:prSet presAssocID="{F0566B7A-F2A6-4CB4-8A7A-DE3015E626CF}" presName="LevelTwoTextNode" presStyleLbl="node2" presStyleIdx="2" presStyleCnt="4" custScaleX="113296">
        <dgm:presLayoutVars>
          <dgm:chPref val="3"/>
        </dgm:presLayoutVars>
      </dgm:prSet>
      <dgm:spPr/>
    </dgm:pt>
    <dgm:pt modelId="{9F492165-EFE1-40CD-ABD2-82462A01CF20}" type="pres">
      <dgm:prSet presAssocID="{F0566B7A-F2A6-4CB4-8A7A-DE3015E626CF}" presName="level3hierChild" presStyleCnt="0"/>
      <dgm:spPr/>
    </dgm:pt>
    <dgm:pt modelId="{6150BBB6-8F39-45AC-9C66-51AAE9E132CC}" type="pres">
      <dgm:prSet presAssocID="{76FCA9F7-B4B4-40F6-B27D-EC7C173F09FF}" presName="conn2-1" presStyleLbl="parChTrans1D2" presStyleIdx="3" presStyleCnt="4"/>
      <dgm:spPr/>
    </dgm:pt>
    <dgm:pt modelId="{FCCB7E53-8A3B-46C4-AFED-167C98699075}" type="pres">
      <dgm:prSet presAssocID="{76FCA9F7-B4B4-40F6-B27D-EC7C173F09FF}" presName="connTx" presStyleLbl="parChTrans1D2" presStyleIdx="3" presStyleCnt="4"/>
      <dgm:spPr/>
    </dgm:pt>
    <dgm:pt modelId="{1F26DD57-74B2-4653-9A57-0406BD62F636}" type="pres">
      <dgm:prSet presAssocID="{5F20C7F6-C8E4-4EF9-AF17-F0EAD469406C}" presName="root2" presStyleCnt="0"/>
      <dgm:spPr/>
    </dgm:pt>
    <dgm:pt modelId="{A57F8C5A-7FC5-425E-B369-E43C86D83E5A}" type="pres">
      <dgm:prSet presAssocID="{5F20C7F6-C8E4-4EF9-AF17-F0EAD469406C}" presName="LevelTwoTextNode" presStyleLbl="node2" presStyleIdx="3" presStyleCnt="4" custScaleX="113296">
        <dgm:presLayoutVars>
          <dgm:chPref val="3"/>
        </dgm:presLayoutVars>
      </dgm:prSet>
      <dgm:spPr/>
    </dgm:pt>
    <dgm:pt modelId="{5595425F-BBCE-47A6-A470-052DFF512A0C}" type="pres">
      <dgm:prSet presAssocID="{5F20C7F6-C8E4-4EF9-AF17-F0EAD469406C}" presName="level3hierChild" presStyleCnt="0"/>
      <dgm:spPr/>
    </dgm:pt>
  </dgm:ptLst>
  <dgm:cxnLst>
    <dgm:cxn modelId="{ACBDD20D-EEF9-4F4A-A7A4-2457B15E483F}" type="presOf" srcId="{0DFCE4E3-D46B-42B6-AFB3-C1ED6482BA89}" destId="{FFFB1E86-F0C1-44A5-A30B-F6FB9888D5D8}" srcOrd="0" destOrd="0" presId="urn:microsoft.com/office/officeart/2005/8/layout/hierarchy2"/>
    <dgm:cxn modelId="{CB4C6A1A-E374-478A-9352-81799B12B8DF}" srcId="{E529F547-5EC2-4228-81D6-59893DBB8777}" destId="{B018A979-55CE-4F5E-8A29-93E27B3BB445}" srcOrd="0" destOrd="0" parTransId="{138D5E8B-B302-4F6B-BFE8-87376402FF33}" sibTransId="{E09FF49F-340D-4128-B117-B9D457F0E368}"/>
    <dgm:cxn modelId="{4F15211F-62E8-48A5-8AC9-4DA02B1D83F8}" type="presOf" srcId="{AF06BEAA-0820-4DA0-A63B-010A419AA326}" destId="{C1AB4F81-1C14-4682-B560-E30A6D214BF2}" srcOrd="0" destOrd="0" presId="urn:microsoft.com/office/officeart/2005/8/layout/hierarchy2"/>
    <dgm:cxn modelId="{401B6129-714D-4D64-B565-9FC05A0D836B}" type="presOf" srcId="{55AD9E65-351D-436A-84D4-935693B48556}" destId="{4C922317-39B7-4E46-9D46-B5D39297DA5B}" srcOrd="0" destOrd="0" presId="urn:microsoft.com/office/officeart/2005/8/layout/hierarchy2"/>
    <dgm:cxn modelId="{CF4E852D-961F-4E76-ADF9-E2A9B9AFE4C8}" srcId="{B018A979-55CE-4F5E-8A29-93E27B3BB445}" destId="{CB58F655-503B-4572-ACB4-94FAF20CA019}" srcOrd="2" destOrd="0" parTransId="{55AD9E65-351D-436A-84D4-935693B48556}" sibTransId="{EF4BC616-9685-472F-81D6-2BAEDCF453CC}"/>
    <dgm:cxn modelId="{2BD7B52E-9765-4550-98CD-170C5140F927}" type="presOf" srcId="{AF06BEAA-0820-4DA0-A63B-010A419AA326}" destId="{92408C2D-8962-4F78-B1D4-16B4CF3567E3}" srcOrd="1" destOrd="0" presId="urn:microsoft.com/office/officeart/2005/8/layout/hierarchy2"/>
    <dgm:cxn modelId="{5C248E3C-01EB-47EB-B395-F66AA52CE207}" type="presOf" srcId="{B018A979-55CE-4F5E-8A29-93E27B3BB445}" destId="{6FD114DB-F322-45DC-9EAC-628ED36F24BC}" srcOrd="0" destOrd="0" presId="urn:microsoft.com/office/officeart/2005/8/layout/hierarchy2"/>
    <dgm:cxn modelId="{215D145C-FF0A-4157-9F03-185828F10609}" type="presOf" srcId="{77227825-3559-4337-9E14-506551BB59AC}" destId="{5B134A52-4B0D-4300-857B-A7B4CBFD1F33}" srcOrd="1" destOrd="0" presId="urn:microsoft.com/office/officeart/2005/8/layout/hierarchy2"/>
    <dgm:cxn modelId="{93BC2F5C-3A27-4216-9396-CD3AF8247453}" type="presOf" srcId="{138D5E8B-B302-4F6B-BFE8-87376402FF33}" destId="{1B297728-E930-4BF2-B1AD-EF94B16A709D}" srcOrd="1" destOrd="0" presId="urn:microsoft.com/office/officeart/2005/8/layout/hierarchy2"/>
    <dgm:cxn modelId="{93B4C462-FF48-469E-B0E7-8FDD0CD9312F}" srcId="{B018A979-55CE-4F5E-8A29-93E27B3BB445}" destId="{3782DA3C-B95E-46FE-AD08-DF1EEC9347CB}" srcOrd="0" destOrd="0" parTransId="{AF06BEAA-0820-4DA0-A63B-010A419AA326}" sibTransId="{58FBA579-A668-495F-B39B-FA30F21D0017}"/>
    <dgm:cxn modelId="{AE41FD62-595E-4C3B-A613-9512272EE507}" type="presOf" srcId="{E0F12703-3C38-4CCB-99B2-EE70FA04C7E9}" destId="{CE3A1EC5-6355-4533-8715-F365A34F45C6}" srcOrd="0" destOrd="0" presId="urn:microsoft.com/office/officeart/2005/8/layout/hierarchy2"/>
    <dgm:cxn modelId="{86798644-78C4-4F18-81A4-7289D9B9EBAA}" srcId="{E529F547-5EC2-4228-81D6-59893DBB8777}" destId="{6682A8E4-EA92-469B-A5FB-31614D41C318}" srcOrd="1" destOrd="0" parTransId="{77227825-3559-4337-9E14-506551BB59AC}" sibTransId="{2943FD36-15FE-4CE3-A9F9-B3894CC8FD18}"/>
    <dgm:cxn modelId="{8A641647-78B3-4124-88C8-08F19FC26BB7}" type="presOf" srcId="{884B9EA6-7328-4093-9932-FAA9ACC1B440}" destId="{4C160B18-B3F2-4B96-82C4-5D90101F2FC6}" srcOrd="0" destOrd="0" presId="urn:microsoft.com/office/officeart/2005/8/layout/hierarchy2"/>
    <dgm:cxn modelId="{D56D064B-6AFC-4DC2-8E7A-DA4991C2997F}" type="presOf" srcId="{6682A8E4-EA92-469B-A5FB-31614D41C318}" destId="{8C88AAD9-15A3-412F-A62A-226585108C85}" srcOrd="0" destOrd="0" presId="urn:microsoft.com/office/officeart/2005/8/layout/hierarchy2"/>
    <dgm:cxn modelId="{5A4B1E4D-0EDD-44BA-BA28-6362BC8D40E9}" srcId="{F30D8AE9-36F7-433D-A151-167B7DA5F015}" destId="{E529F547-5EC2-4228-81D6-59893DBB8777}" srcOrd="0" destOrd="0" parTransId="{7FED025F-FCDE-4B6A-9B9E-CD2D10126BF7}" sibTransId="{DBC565FC-07B2-41F6-9844-48C62CF03EA1}"/>
    <dgm:cxn modelId="{E0D4CA4F-2FD7-42DA-9993-A46BD23A2A79}" type="presOf" srcId="{76FCA9F7-B4B4-40F6-B27D-EC7C173F09FF}" destId="{6150BBB6-8F39-45AC-9C66-51AAE9E132CC}" srcOrd="0" destOrd="0" presId="urn:microsoft.com/office/officeart/2005/8/layout/hierarchy2"/>
    <dgm:cxn modelId="{E05E5974-BB8A-42B4-BA72-C4E36D8BE897}" type="presOf" srcId="{5F20C7F6-C8E4-4EF9-AF17-F0EAD469406C}" destId="{A57F8C5A-7FC5-425E-B369-E43C86D83E5A}" srcOrd="0" destOrd="0" presId="urn:microsoft.com/office/officeart/2005/8/layout/hierarchy2"/>
    <dgm:cxn modelId="{E6793F78-AB7F-40A5-98AE-405091271357}" type="presOf" srcId="{138D5E8B-B302-4F6B-BFE8-87376402FF33}" destId="{D060B34F-AC7E-4138-8B6B-3A870989F2D3}" srcOrd="0" destOrd="0" presId="urn:microsoft.com/office/officeart/2005/8/layout/hierarchy2"/>
    <dgm:cxn modelId="{32188B7A-769C-475D-9775-008ED5D8DB13}" type="presOf" srcId="{76FCA9F7-B4B4-40F6-B27D-EC7C173F09FF}" destId="{FCCB7E53-8A3B-46C4-AFED-167C98699075}" srcOrd="1" destOrd="0" presId="urn:microsoft.com/office/officeart/2005/8/layout/hierarchy2"/>
    <dgm:cxn modelId="{966DFB7C-AF38-4592-930B-E99732FA765F}" type="presOf" srcId="{0DFCE4E3-D46B-42B6-AFB3-C1ED6482BA89}" destId="{6F9F14DF-4FFA-4690-B337-5A5B601574A9}" srcOrd="1" destOrd="0" presId="urn:microsoft.com/office/officeart/2005/8/layout/hierarchy2"/>
    <dgm:cxn modelId="{C42F4391-CBD1-4F89-A73E-2C3195802E0E}" srcId="{E529F547-5EC2-4228-81D6-59893DBB8777}" destId="{F0566B7A-F2A6-4CB4-8A7A-DE3015E626CF}" srcOrd="2" destOrd="0" parTransId="{0DFCE4E3-D46B-42B6-AFB3-C1ED6482BA89}" sibTransId="{570ACBBC-E971-4318-98AC-FE08C0BB2EBA}"/>
    <dgm:cxn modelId="{CE7F009B-35ED-40F6-9DF7-6D6946EDCD2D}" type="presOf" srcId="{55AD9E65-351D-436A-84D4-935693B48556}" destId="{EA8A8834-4972-4CE8-BAFD-25CC253D2ECB}" srcOrd="1" destOrd="0" presId="urn:microsoft.com/office/officeart/2005/8/layout/hierarchy2"/>
    <dgm:cxn modelId="{16CBA4A6-AAD3-4E67-B833-59A1F785B364}" type="presOf" srcId="{77227825-3559-4337-9E14-506551BB59AC}" destId="{416CAE13-34A1-413B-8D1D-C078ABA315D3}" srcOrd="0" destOrd="0" presId="urn:microsoft.com/office/officeart/2005/8/layout/hierarchy2"/>
    <dgm:cxn modelId="{3340AABA-0072-4A34-9C98-22639AFBAAA1}" srcId="{B018A979-55CE-4F5E-8A29-93E27B3BB445}" destId="{884B9EA6-7328-4093-9932-FAA9ACC1B440}" srcOrd="1" destOrd="0" parTransId="{E0F12703-3C38-4CCB-99B2-EE70FA04C7E9}" sibTransId="{7CD63318-A931-46E1-88A0-75046540CF3D}"/>
    <dgm:cxn modelId="{3E6E32C4-0450-44DB-8447-C418C72065DE}" type="presOf" srcId="{3782DA3C-B95E-46FE-AD08-DF1EEC9347CB}" destId="{8D8D179D-7F4D-48D5-8D2F-C73BA9228C6B}" srcOrd="0" destOrd="0" presId="urn:microsoft.com/office/officeart/2005/8/layout/hierarchy2"/>
    <dgm:cxn modelId="{BCDFDAC8-9564-40A5-ACEF-657AE991EF4A}" type="presOf" srcId="{F30D8AE9-36F7-433D-A151-167B7DA5F015}" destId="{9348F6BF-3F9D-4854-B605-BCCF88A6E70C}" srcOrd="0" destOrd="0" presId="urn:microsoft.com/office/officeart/2005/8/layout/hierarchy2"/>
    <dgm:cxn modelId="{F8CB76CF-665C-490F-BAE1-5C482C6A9E21}" type="presOf" srcId="{CB58F655-503B-4572-ACB4-94FAF20CA019}" destId="{508AE412-305F-49B8-A13F-3D7648C75A92}" srcOrd="0" destOrd="0" presId="urn:microsoft.com/office/officeart/2005/8/layout/hierarchy2"/>
    <dgm:cxn modelId="{94BE75D6-C749-440F-969B-F2EE780BE61E}" type="presOf" srcId="{E0F12703-3C38-4CCB-99B2-EE70FA04C7E9}" destId="{3F3ED1C0-9BB4-44E9-972C-FB01DA91F067}" srcOrd="1" destOrd="0" presId="urn:microsoft.com/office/officeart/2005/8/layout/hierarchy2"/>
    <dgm:cxn modelId="{491242E5-4665-476D-B035-C7103A79DCA5}" srcId="{E529F547-5EC2-4228-81D6-59893DBB8777}" destId="{5F20C7F6-C8E4-4EF9-AF17-F0EAD469406C}" srcOrd="3" destOrd="0" parTransId="{76FCA9F7-B4B4-40F6-B27D-EC7C173F09FF}" sibTransId="{AB229A42-3F51-4D52-A5B4-6C9CDAB6C6DA}"/>
    <dgm:cxn modelId="{38C1A0F2-7CF6-4A84-BB72-994478FC10CE}" type="presOf" srcId="{F0566B7A-F2A6-4CB4-8A7A-DE3015E626CF}" destId="{EB8CAFC7-2F8E-4C82-A7F6-18B557396A79}" srcOrd="0" destOrd="0" presId="urn:microsoft.com/office/officeart/2005/8/layout/hierarchy2"/>
    <dgm:cxn modelId="{B2DCC4F3-96CC-45FC-ADDB-E2AB33E5DCC4}" type="presOf" srcId="{E529F547-5EC2-4228-81D6-59893DBB8777}" destId="{AACBFD50-D4CA-463B-B1B1-606DA47FAFD0}" srcOrd="0" destOrd="0" presId="urn:microsoft.com/office/officeart/2005/8/layout/hierarchy2"/>
    <dgm:cxn modelId="{224FCB34-6A5D-4B85-A70B-B0C7783BCDB1}" type="presParOf" srcId="{9348F6BF-3F9D-4854-B605-BCCF88A6E70C}" destId="{A3E3FC26-B51A-451B-8B13-F4727937B2F6}" srcOrd="0" destOrd="0" presId="urn:microsoft.com/office/officeart/2005/8/layout/hierarchy2"/>
    <dgm:cxn modelId="{98792253-30D0-43C3-85F6-9B8E6DDDE1A4}" type="presParOf" srcId="{A3E3FC26-B51A-451B-8B13-F4727937B2F6}" destId="{AACBFD50-D4CA-463B-B1B1-606DA47FAFD0}" srcOrd="0" destOrd="0" presId="urn:microsoft.com/office/officeart/2005/8/layout/hierarchy2"/>
    <dgm:cxn modelId="{B557AF6C-E746-46CC-B92D-114D57751E72}" type="presParOf" srcId="{A3E3FC26-B51A-451B-8B13-F4727937B2F6}" destId="{C739945A-AD66-4959-86CA-6095F31B6C38}" srcOrd="1" destOrd="0" presId="urn:microsoft.com/office/officeart/2005/8/layout/hierarchy2"/>
    <dgm:cxn modelId="{3F3F0AE6-6E5A-4377-AB92-D8EC18FFD15D}" type="presParOf" srcId="{C739945A-AD66-4959-86CA-6095F31B6C38}" destId="{D060B34F-AC7E-4138-8B6B-3A870989F2D3}" srcOrd="0" destOrd="0" presId="urn:microsoft.com/office/officeart/2005/8/layout/hierarchy2"/>
    <dgm:cxn modelId="{E292FAFA-0CB3-47C1-8F0D-C2DB7ADA34F4}" type="presParOf" srcId="{D060B34F-AC7E-4138-8B6B-3A870989F2D3}" destId="{1B297728-E930-4BF2-B1AD-EF94B16A709D}" srcOrd="0" destOrd="0" presId="urn:microsoft.com/office/officeart/2005/8/layout/hierarchy2"/>
    <dgm:cxn modelId="{618A9C3F-3BA3-4D8B-935F-B8EC5AA89F54}" type="presParOf" srcId="{C739945A-AD66-4959-86CA-6095F31B6C38}" destId="{054302B8-0EE8-4D36-AFDE-CA5A29E7134C}" srcOrd="1" destOrd="0" presId="urn:microsoft.com/office/officeart/2005/8/layout/hierarchy2"/>
    <dgm:cxn modelId="{1B8DCA56-EA12-4961-84D0-0D843FA3D4F3}" type="presParOf" srcId="{054302B8-0EE8-4D36-AFDE-CA5A29E7134C}" destId="{6FD114DB-F322-45DC-9EAC-628ED36F24BC}" srcOrd="0" destOrd="0" presId="urn:microsoft.com/office/officeart/2005/8/layout/hierarchy2"/>
    <dgm:cxn modelId="{1444FA28-0E46-4607-8E0A-1597811AF9B2}" type="presParOf" srcId="{054302B8-0EE8-4D36-AFDE-CA5A29E7134C}" destId="{1E325B6C-B29C-43F5-AB14-ED87C5C5C79E}" srcOrd="1" destOrd="0" presId="urn:microsoft.com/office/officeart/2005/8/layout/hierarchy2"/>
    <dgm:cxn modelId="{F8192C86-0166-4F33-842B-7A37EAA1A0F0}" type="presParOf" srcId="{1E325B6C-B29C-43F5-AB14-ED87C5C5C79E}" destId="{C1AB4F81-1C14-4682-B560-E30A6D214BF2}" srcOrd="0" destOrd="0" presId="urn:microsoft.com/office/officeart/2005/8/layout/hierarchy2"/>
    <dgm:cxn modelId="{2C6D21BE-038D-4842-8400-FEB6A21EE249}" type="presParOf" srcId="{C1AB4F81-1C14-4682-B560-E30A6D214BF2}" destId="{92408C2D-8962-4F78-B1D4-16B4CF3567E3}" srcOrd="0" destOrd="0" presId="urn:microsoft.com/office/officeart/2005/8/layout/hierarchy2"/>
    <dgm:cxn modelId="{03F36E5F-3AB7-486A-99B1-8CC7A5504346}" type="presParOf" srcId="{1E325B6C-B29C-43F5-AB14-ED87C5C5C79E}" destId="{CB4C38F9-D789-46C7-B1A8-968F28F8E104}" srcOrd="1" destOrd="0" presId="urn:microsoft.com/office/officeart/2005/8/layout/hierarchy2"/>
    <dgm:cxn modelId="{3DD9941A-1AD4-4EC0-B428-560C64A88B4A}" type="presParOf" srcId="{CB4C38F9-D789-46C7-B1A8-968F28F8E104}" destId="{8D8D179D-7F4D-48D5-8D2F-C73BA9228C6B}" srcOrd="0" destOrd="0" presId="urn:microsoft.com/office/officeart/2005/8/layout/hierarchy2"/>
    <dgm:cxn modelId="{A40426B4-10E5-4524-A03B-0CDBE8C8FD70}" type="presParOf" srcId="{CB4C38F9-D789-46C7-B1A8-968F28F8E104}" destId="{1027CF7B-E17C-4521-9832-B454950A44BF}" srcOrd="1" destOrd="0" presId="urn:microsoft.com/office/officeart/2005/8/layout/hierarchy2"/>
    <dgm:cxn modelId="{7C9C1D40-B57B-4670-A67D-D06ED5381CD8}" type="presParOf" srcId="{1E325B6C-B29C-43F5-AB14-ED87C5C5C79E}" destId="{CE3A1EC5-6355-4533-8715-F365A34F45C6}" srcOrd="2" destOrd="0" presId="urn:microsoft.com/office/officeart/2005/8/layout/hierarchy2"/>
    <dgm:cxn modelId="{9E41A84F-C1D9-41EA-862F-DCAB0BB3F9D9}" type="presParOf" srcId="{CE3A1EC5-6355-4533-8715-F365A34F45C6}" destId="{3F3ED1C0-9BB4-44E9-972C-FB01DA91F067}" srcOrd="0" destOrd="0" presId="urn:microsoft.com/office/officeart/2005/8/layout/hierarchy2"/>
    <dgm:cxn modelId="{84672908-117A-49A9-B524-AAEA320D97FB}" type="presParOf" srcId="{1E325B6C-B29C-43F5-AB14-ED87C5C5C79E}" destId="{0125EE7F-580D-4805-B885-C6A3BD53ECEF}" srcOrd="3" destOrd="0" presId="urn:microsoft.com/office/officeart/2005/8/layout/hierarchy2"/>
    <dgm:cxn modelId="{910EB3CC-566A-412F-A1A2-258C1B14A46B}" type="presParOf" srcId="{0125EE7F-580D-4805-B885-C6A3BD53ECEF}" destId="{4C160B18-B3F2-4B96-82C4-5D90101F2FC6}" srcOrd="0" destOrd="0" presId="urn:microsoft.com/office/officeart/2005/8/layout/hierarchy2"/>
    <dgm:cxn modelId="{FCCB1C2D-B252-45D6-B34B-79BC52E06E99}" type="presParOf" srcId="{0125EE7F-580D-4805-B885-C6A3BD53ECEF}" destId="{C5D56848-9672-48EC-A303-E84C9015920A}" srcOrd="1" destOrd="0" presId="urn:microsoft.com/office/officeart/2005/8/layout/hierarchy2"/>
    <dgm:cxn modelId="{C8ADF63F-4AA1-4E9F-994C-408682F5BB27}" type="presParOf" srcId="{1E325B6C-B29C-43F5-AB14-ED87C5C5C79E}" destId="{4C922317-39B7-4E46-9D46-B5D39297DA5B}" srcOrd="4" destOrd="0" presId="urn:microsoft.com/office/officeart/2005/8/layout/hierarchy2"/>
    <dgm:cxn modelId="{A61CDDFF-B2D6-41AE-A2E7-9F37BAE93225}" type="presParOf" srcId="{4C922317-39B7-4E46-9D46-B5D39297DA5B}" destId="{EA8A8834-4972-4CE8-BAFD-25CC253D2ECB}" srcOrd="0" destOrd="0" presId="urn:microsoft.com/office/officeart/2005/8/layout/hierarchy2"/>
    <dgm:cxn modelId="{103C9FB4-2F65-4B8B-9EAE-9F33A83893F4}" type="presParOf" srcId="{1E325B6C-B29C-43F5-AB14-ED87C5C5C79E}" destId="{4D06E7DC-AE02-4DB4-A735-49D4C4AF79FA}" srcOrd="5" destOrd="0" presId="urn:microsoft.com/office/officeart/2005/8/layout/hierarchy2"/>
    <dgm:cxn modelId="{5FB7CF35-1C63-417D-9A7D-C1E3DDDA512A}" type="presParOf" srcId="{4D06E7DC-AE02-4DB4-A735-49D4C4AF79FA}" destId="{508AE412-305F-49B8-A13F-3D7648C75A92}" srcOrd="0" destOrd="0" presId="urn:microsoft.com/office/officeart/2005/8/layout/hierarchy2"/>
    <dgm:cxn modelId="{3781B1FC-A8AF-4B5C-8AB3-100E6AB3A4B1}" type="presParOf" srcId="{4D06E7DC-AE02-4DB4-A735-49D4C4AF79FA}" destId="{D37875C7-BFFE-4152-9DD1-08DF89613763}" srcOrd="1" destOrd="0" presId="urn:microsoft.com/office/officeart/2005/8/layout/hierarchy2"/>
    <dgm:cxn modelId="{1D4694E3-0F88-4CA6-92B8-64435AA3244A}" type="presParOf" srcId="{C739945A-AD66-4959-86CA-6095F31B6C38}" destId="{416CAE13-34A1-413B-8D1D-C078ABA315D3}" srcOrd="2" destOrd="0" presId="urn:microsoft.com/office/officeart/2005/8/layout/hierarchy2"/>
    <dgm:cxn modelId="{0DD83410-7E6A-4409-A425-20FDA3149B4B}" type="presParOf" srcId="{416CAE13-34A1-413B-8D1D-C078ABA315D3}" destId="{5B134A52-4B0D-4300-857B-A7B4CBFD1F33}" srcOrd="0" destOrd="0" presId="urn:microsoft.com/office/officeart/2005/8/layout/hierarchy2"/>
    <dgm:cxn modelId="{46FD6CFF-A5F0-47A7-B331-E2D8F25F4EFC}" type="presParOf" srcId="{C739945A-AD66-4959-86CA-6095F31B6C38}" destId="{98B9DAF0-3C6B-4DAA-92CA-0F529F98B29F}" srcOrd="3" destOrd="0" presId="urn:microsoft.com/office/officeart/2005/8/layout/hierarchy2"/>
    <dgm:cxn modelId="{996C349C-C3B7-417D-8150-643FB05AE5D9}" type="presParOf" srcId="{98B9DAF0-3C6B-4DAA-92CA-0F529F98B29F}" destId="{8C88AAD9-15A3-412F-A62A-226585108C85}" srcOrd="0" destOrd="0" presId="urn:microsoft.com/office/officeart/2005/8/layout/hierarchy2"/>
    <dgm:cxn modelId="{0B5D64C4-C892-49AE-9D7B-DE10E6CA6222}" type="presParOf" srcId="{98B9DAF0-3C6B-4DAA-92CA-0F529F98B29F}" destId="{10758205-5919-468E-B209-5908D184D236}" srcOrd="1" destOrd="0" presId="urn:microsoft.com/office/officeart/2005/8/layout/hierarchy2"/>
    <dgm:cxn modelId="{63960CFF-6807-46AC-9552-92A59C9B4B8D}" type="presParOf" srcId="{C739945A-AD66-4959-86CA-6095F31B6C38}" destId="{FFFB1E86-F0C1-44A5-A30B-F6FB9888D5D8}" srcOrd="4" destOrd="0" presId="urn:microsoft.com/office/officeart/2005/8/layout/hierarchy2"/>
    <dgm:cxn modelId="{30813546-E337-4A4C-A4EC-BE03BED7846B}" type="presParOf" srcId="{FFFB1E86-F0C1-44A5-A30B-F6FB9888D5D8}" destId="{6F9F14DF-4FFA-4690-B337-5A5B601574A9}" srcOrd="0" destOrd="0" presId="urn:microsoft.com/office/officeart/2005/8/layout/hierarchy2"/>
    <dgm:cxn modelId="{33AF8E6A-7184-4448-A191-8F791C02D375}" type="presParOf" srcId="{C739945A-AD66-4959-86CA-6095F31B6C38}" destId="{1355ADFC-BAB9-41BA-BBB2-F88EEE3FB969}" srcOrd="5" destOrd="0" presId="urn:microsoft.com/office/officeart/2005/8/layout/hierarchy2"/>
    <dgm:cxn modelId="{713C4073-AEF9-4CBD-A1A2-97800620B494}" type="presParOf" srcId="{1355ADFC-BAB9-41BA-BBB2-F88EEE3FB969}" destId="{EB8CAFC7-2F8E-4C82-A7F6-18B557396A79}" srcOrd="0" destOrd="0" presId="urn:microsoft.com/office/officeart/2005/8/layout/hierarchy2"/>
    <dgm:cxn modelId="{6418F849-DD09-4D69-AE6D-F95CA30E41CB}" type="presParOf" srcId="{1355ADFC-BAB9-41BA-BBB2-F88EEE3FB969}" destId="{9F492165-EFE1-40CD-ABD2-82462A01CF20}" srcOrd="1" destOrd="0" presId="urn:microsoft.com/office/officeart/2005/8/layout/hierarchy2"/>
    <dgm:cxn modelId="{6D66B71C-C283-4E51-8D0C-1B59797DC5AB}" type="presParOf" srcId="{C739945A-AD66-4959-86CA-6095F31B6C38}" destId="{6150BBB6-8F39-45AC-9C66-51AAE9E132CC}" srcOrd="6" destOrd="0" presId="urn:microsoft.com/office/officeart/2005/8/layout/hierarchy2"/>
    <dgm:cxn modelId="{612B3B51-8B01-4A7A-B0FA-F4EEBFA0512E}" type="presParOf" srcId="{6150BBB6-8F39-45AC-9C66-51AAE9E132CC}" destId="{FCCB7E53-8A3B-46C4-AFED-167C98699075}" srcOrd="0" destOrd="0" presId="urn:microsoft.com/office/officeart/2005/8/layout/hierarchy2"/>
    <dgm:cxn modelId="{8B8247FB-4C52-4050-BE1C-945EAF1452DD}" type="presParOf" srcId="{C739945A-AD66-4959-86CA-6095F31B6C38}" destId="{1F26DD57-74B2-4653-9A57-0406BD62F636}" srcOrd="7" destOrd="0" presId="urn:microsoft.com/office/officeart/2005/8/layout/hierarchy2"/>
    <dgm:cxn modelId="{9872DC10-CBAF-42E6-BD6B-7DEDCF8CBD69}" type="presParOf" srcId="{1F26DD57-74B2-4653-9A57-0406BD62F636}" destId="{A57F8C5A-7FC5-425E-B369-E43C86D83E5A}" srcOrd="0" destOrd="0" presId="urn:microsoft.com/office/officeart/2005/8/layout/hierarchy2"/>
    <dgm:cxn modelId="{C133C064-6446-4206-9EA8-5777B538CEC4}" type="presParOf" srcId="{1F26DD57-74B2-4653-9A57-0406BD62F636}" destId="{5595425F-BBCE-47A6-A470-052DFF512A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F9D-C630-4E48-9CBF-975740A65FEE}" type="doc">
      <dgm:prSet loTypeId="urn:microsoft.com/office/officeart/2005/8/layout/hierarchy2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7ED86A7A-3134-45E2-BF2D-4A205A611B7C}">
      <dgm:prSet phldrT="[文本]"/>
      <dgm:spPr/>
      <dgm:t>
        <a:bodyPr/>
        <a:lstStyle/>
        <a:p>
          <a:r>
            <a:rPr lang="zh-CN" altLang="en-US" dirty="0"/>
            <a:t>杯赛体系</a:t>
          </a:r>
        </a:p>
      </dgm:t>
    </dgm:pt>
    <dgm:pt modelId="{00C20EAF-68C9-4823-BCE9-A741040F8C94}" type="parTrans" cxnId="{C43DEEC9-716A-4DCC-B880-B1B1C618F189}">
      <dgm:prSet/>
      <dgm:spPr/>
      <dgm:t>
        <a:bodyPr/>
        <a:lstStyle/>
        <a:p>
          <a:endParaRPr lang="zh-CN" altLang="en-US"/>
        </a:p>
      </dgm:t>
    </dgm:pt>
    <dgm:pt modelId="{C355DE27-2D6B-415E-B27E-A127A3AA2301}" type="sibTrans" cxnId="{C43DEEC9-716A-4DCC-B880-B1B1C618F189}">
      <dgm:prSet/>
      <dgm:spPr/>
      <dgm:t>
        <a:bodyPr/>
        <a:lstStyle/>
        <a:p>
          <a:endParaRPr lang="zh-CN" altLang="en-US"/>
        </a:p>
      </dgm:t>
    </dgm:pt>
    <dgm:pt modelId="{C35AD128-8FE9-4209-AC02-626EE95B0BE2}">
      <dgm:prSet phldrT="[文本]" custT="1"/>
      <dgm:spPr/>
      <dgm:t>
        <a:bodyPr/>
        <a:lstStyle/>
        <a:p>
          <a:pPr>
            <a:lnSpc>
              <a:spcPts val="1200"/>
            </a:lnSpc>
          </a:pPr>
          <a:r>
            <a:rPr lang="zh-CN" altLang="en-US" sz="1200" dirty="0"/>
            <a:t>德国足协杯</a:t>
          </a:r>
          <a:endParaRPr lang="en-US" altLang="zh-CN" sz="1200" dirty="0"/>
        </a:p>
        <a:p>
          <a:pPr>
            <a:lnSpc>
              <a:spcPts val="1200"/>
            </a:lnSpc>
          </a:pPr>
          <a:r>
            <a:rPr lang="en-US" altLang="zh-CN" sz="1200" dirty="0"/>
            <a:t>DFB-</a:t>
          </a:r>
          <a:r>
            <a:rPr lang="en-US" altLang="zh-CN" sz="1200" dirty="0" err="1"/>
            <a:t>Poka</a:t>
          </a:r>
          <a:r>
            <a:rPr lang="en-US" altLang="zh-CN" sz="1400" dirty="0" err="1"/>
            <a:t>l</a:t>
          </a:r>
          <a:endParaRPr lang="zh-CN" altLang="en-US" sz="1400" dirty="0"/>
        </a:p>
      </dgm:t>
    </dgm:pt>
    <dgm:pt modelId="{9F4CA11B-0F0F-4AE0-945E-3F4D5ADF2F74}" type="parTrans" cxnId="{A4884A04-9F1F-451F-8971-537EA53BBFCC}">
      <dgm:prSet/>
      <dgm:spPr/>
      <dgm:t>
        <a:bodyPr/>
        <a:lstStyle/>
        <a:p>
          <a:endParaRPr lang="zh-CN" altLang="en-US"/>
        </a:p>
      </dgm:t>
    </dgm:pt>
    <dgm:pt modelId="{F8D3C8EF-2AF2-4E1A-A175-C06563617DD6}" type="sibTrans" cxnId="{A4884A04-9F1F-451F-8971-537EA53BBFCC}">
      <dgm:prSet/>
      <dgm:spPr/>
      <dgm:t>
        <a:bodyPr/>
        <a:lstStyle/>
        <a:p>
          <a:endParaRPr lang="zh-CN" altLang="en-US"/>
        </a:p>
      </dgm:t>
    </dgm:pt>
    <dgm:pt modelId="{094E691E-72A0-46B2-9F08-342BC3FCDDCE}">
      <dgm:prSet phldrT="[文本]" custT="1"/>
      <dgm:spPr/>
      <dgm:t>
        <a:bodyPr/>
        <a:lstStyle/>
        <a:p>
          <a:r>
            <a:rPr lang="zh-CN" altLang="en-US" sz="1300" dirty="0"/>
            <a:t>德国超级杯</a:t>
          </a:r>
        </a:p>
      </dgm:t>
    </dgm:pt>
    <dgm:pt modelId="{49D8B296-6FA5-4190-AC0E-598106568287}" type="parTrans" cxnId="{1EF9084B-2BB4-4684-904F-FC8AB769233F}">
      <dgm:prSet/>
      <dgm:spPr/>
      <dgm:t>
        <a:bodyPr/>
        <a:lstStyle/>
        <a:p>
          <a:endParaRPr lang="zh-CN" altLang="en-US"/>
        </a:p>
      </dgm:t>
    </dgm:pt>
    <dgm:pt modelId="{6DBBD5D7-4D20-4A26-BE7E-2F4CD37C245E}" type="sibTrans" cxnId="{1EF9084B-2BB4-4684-904F-FC8AB769233F}">
      <dgm:prSet/>
      <dgm:spPr/>
      <dgm:t>
        <a:bodyPr/>
        <a:lstStyle/>
        <a:p>
          <a:endParaRPr lang="zh-CN" altLang="en-US"/>
        </a:p>
      </dgm:t>
    </dgm:pt>
    <dgm:pt modelId="{9AC56BA9-B9D0-4B81-8B9F-9AA5C87DE554}" type="pres">
      <dgm:prSet presAssocID="{DFC53F9D-C630-4E48-9CBF-975740A65FE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4A8DFEA-7646-44AF-A4C9-4B7E0EF8325A}" type="pres">
      <dgm:prSet presAssocID="{7ED86A7A-3134-45E2-BF2D-4A205A611B7C}" presName="root1" presStyleCnt="0"/>
      <dgm:spPr/>
    </dgm:pt>
    <dgm:pt modelId="{0C3255C7-DE15-48AA-9659-8688DCCEC478}" type="pres">
      <dgm:prSet presAssocID="{7ED86A7A-3134-45E2-BF2D-4A205A611B7C}" presName="LevelOneTextNode" presStyleLbl="node0" presStyleIdx="0" presStyleCnt="1" custScaleX="121077" custScaleY="52937" custLinFactNeighborX="-10717" custLinFactNeighborY="-1708">
        <dgm:presLayoutVars>
          <dgm:chPref val="3"/>
        </dgm:presLayoutVars>
      </dgm:prSet>
      <dgm:spPr/>
    </dgm:pt>
    <dgm:pt modelId="{B9FE5E93-F7CA-41F5-BB00-F0908C04C6D4}" type="pres">
      <dgm:prSet presAssocID="{7ED86A7A-3134-45E2-BF2D-4A205A611B7C}" presName="level2hierChild" presStyleCnt="0"/>
      <dgm:spPr/>
    </dgm:pt>
    <dgm:pt modelId="{5737852A-26AC-4C59-B5E8-7A7CB9D9ADD1}" type="pres">
      <dgm:prSet presAssocID="{9F4CA11B-0F0F-4AE0-945E-3F4D5ADF2F74}" presName="conn2-1" presStyleLbl="parChTrans1D2" presStyleIdx="0" presStyleCnt="2"/>
      <dgm:spPr/>
    </dgm:pt>
    <dgm:pt modelId="{DAB02942-8821-4227-9BEC-9F0D4D73F849}" type="pres">
      <dgm:prSet presAssocID="{9F4CA11B-0F0F-4AE0-945E-3F4D5ADF2F74}" presName="connTx" presStyleLbl="parChTrans1D2" presStyleIdx="0" presStyleCnt="2"/>
      <dgm:spPr/>
    </dgm:pt>
    <dgm:pt modelId="{DD74AE10-E592-4C1A-85E8-7716E944DE1B}" type="pres">
      <dgm:prSet presAssocID="{C35AD128-8FE9-4209-AC02-626EE95B0BE2}" presName="root2" presStyleCnt="0"/>
      <dgm:spPr/>
    </dgm:pt>
    <dgm:pt modelId="{3183DF70-06BD-4B75-BA4A-4F46E0E1B777}" type="pres">
      <dgm:prSet presAssocID="{C35AD128-8FE9-4209-AC02-626EE95B0BE2}" presName="LevelTwoTextNode" presStyleLbl="node2" presStyleIdx="0" presStyleCnt="2" custLinFactNeighborX="8843" custLinFactNeighborY="-12430">
        <dgm:presLayoutVars>
          <dgm:chPref val="3"/>
        </dgm:presLayoutVars>
      </dgm:prSet>
      <dgm:spPr/>
    </dgm:pt>
    <dgm:pt modelId="{58CBA8C1-8744-4622-AC49-367DAC45373B}" type="pres">
      <dgm:prSet presAssocID="{C35AD128-8FE9-4209-AC02-626EE95B0BE2}" presName="level3hierChild" presStyleCnt="0"/>
      <dgm:spPr/>
    </dgm:pt>
    <dgm:pt modelId="{40142FEA-25FC-4E74-B8EC-72ED568F7449}" type="pres">
      <dgm:prSet presAssocID="{49D8B296-6FA5-4190-AC0E-598106568287}" presName="conn2-1" presStyleLbl="parChTrans1D2" presStyleIdx="1" presStyleCnt="2"/>
      <dgm:spPr/>
    </dgm:pt>
    <dgm:pt modelId="{B8BE18A2-1CF7-4CDE-A662-141CB2747D8C}" type="pres">
      <dgm:prSet presAssocID="{49D8B296-6FA5-4190-AC0E-598106568287}" presName="connTx" presStyleLbl="parChTrans1D2" presStyleIdx="1" presStyleCnt="2"/>
      <dgm:spPr/>
    </dgm:pt>
    <dgm:pt modelId="{DA631B29-9BDB-4256-9020-1EBDDF24CE7D}" type="pres">
      <dgm:prSet presAssocID="{094E691E-72A0-46B2-9F08-342BC3FCDDCE}" presName="root2" presStyleCnt="0"/>
      <dgm:spPr/>
    </dgm:pt>
    <dgm:pt modelId="{67050245-D540-47F1-BDA0-1FB69D69FC51}" type="pres">
      <dgm:prSet presAssocID="{094E691E-72A0-46B2-9F08-342BC3FCDDCE}" presName="LevelTwoTextNode" presStyleLbl="node2" presStyleIdx="1" presStyleCnt="2" custLinFactNeighborX="7884" custLinFactNeighborY="-1846">
        <dgm:presLayoutVars>
          <dgm:chPref val="3"/>
        </dgm:presLayoutVars>
      </dgm:prSet>
      <dgm:spPr/>
    </dgm:pt>
    <dgm:pt modelId="{B830A21F-A592-4C46-B8D3-4860D755D89D}" type="pres">
      <dgm:prSet presAssocID="{094E691E-72A0-46B2-9F08-342BC3FCDDCE}" presName="level3hierChild" presStyleCnt="0"/>
      <dgm:spPr/>
    </dgm:pt>
  </dgm:ptLst>
  <dgm:cxnLst>
    <dgm:cxn modelId="{A4884A04-9F1F-451F-8971-537EA53BBFCC}" srcId="{7ED86A7A-3134-45E2-BF2D-4A205A611B7C}" destId="{C35AD128-8FE9-4209-AC02-626EE95B0BE2}" srcOrd="0" destOrd="0" parTransId="{9F4CA11B-0F0F-4AE0-945E-3F4D5ADF2F74}" sibTransId="{F8D3C8EF-2AF2-4E1A-A175-C06563617DD6}"/>
    <dgm:cxn modelId="{552E1868-B322-4BBA-8C5C-C4A81961ED93}" type="presOf" srcId="{9F4CA11B-0F0F-4AE0-945E-3F4D5ADF2F74}" destId="{DAB02942-8821-4227-9BEC-9F0D4D73F849}" srcOrd="1" destOrd="0" presId="urn:microsoft.com/office/officeart/2005/8/layout/hierarchy2"/>
    <dgm:cxn modelId="{1EF9084B-2BB4-4684-904F-FC8AB769233F}" srcId="{7ED86A7A-3134-45E2-BF2D-4A205A611B7C}" destId="{094E691E-72A0-46B2-9F08-342BC3FCDDCE}" srcOrd="1" destOrd="0" parTransId="{49D8B296-6FA5-4190-AC0E-598106568287}" sibTransId="{6DBBD5D7-4D20-4A26-BE7E-2F4CD37C245E}"/>
    <dgm:cxn modelId="{5108EB57-CA16-4FBD-9A10-6347B9BA3AFA}" type="presOf" srcId="{7ED86A7A-3134-45E2-BF2D-4A205A611B7C}" destId="{0C3255C7-DE15-48AA-9659-8688DCCEC478}" srcOrd="0" destOrd="0" presId="urn:microsoft.com/office/officeart/2005/8/layout/hierarchy2"/>
    <dgm:cxn modelId="{D1D5F7A5-D11C-46FE-A724-54ED8FBF5E3C}" type="presOf" srcId="{49D8B296-6FA5-4190-AC0E-598106568287}" destId="{B8BE18A2-1CF7-4CDE-A662-141CB2747D8C}" srcOrd="1" destOrd="0" presId="urn:microsoft.com/office/officeart/2005/8/layout/hierarchy2"/>
    <dgm:cxn modelId="{D447BCA7-C311-4093-8E68-6B9AACE578DE}" type="presOf" srcId="{DFC53F9D-C630-4E48-9CBF-975740A65FEE}" destId="{9AC56BA9-B9D0-4B81-8B9F-9AA5C87DE554}" srcOrd="0" destOrd="0" presId="urn:microsoft.com/office/officeart/2005/8/layout/hierarchy2"/>
    <dgm:cxn modelId="{17AE7FC1-A35E-4BC0-8E36-394C34117FF1}" type="presOf" srcId="{49D8B296-6FA5-4190-AC0E-598106568287}" destId="{40142FEA-25FC-4E74-B8EC-72ED568F7449}" srcOrd="0" destOrd="0" presId="urn:microsoft.com/office/officeart/2005/8/layout/hierarchy2"/>
    <dgm:cxn modelId="{C43DEEC9-716A-4DCC-B880-B1B1C618F189}" srcId="{DFC53F9D-C630-4E48-9CBF-975740A65FEE}" destId="{7ED86A7A-3134-45E2-BF2D-4A205A611B7C}" srcOrd="0" destOrd="0" parTransId="{00C20EAF-68C9-4823-BCE9-A741040F8C94}" sibTransId="{C355DE27-2D6B-415E-B27E-A127A3AA2301}"/>
    <dgm:cxn modelId="{7192B8D0-4DAB-4B64-A587-7AC8D3193FFC}" type="presOf" srcId="{094E691E-72A0-46B2-9F08-342BC3FCDDCE}" destId="{67050245-D540-47F1-BDA0-1FB69D69FC51}" srcOrd="0" destOrd="0" presId="urn:microsoft.com/office/officeart/2005/8/layout/hierarchy2"/>
    <dgm:cxn modelId="{731B63D4-8FA9-4FD2-BCC1-24813473D21C}" type="presOf" srcId="{C35AD128-8FE9-4209-AC02-626EE95B0BE2}" destId="{3183DF70-06BD-4B75-BA4A-4F46E0E1B777}" srcOrd="0" destOrd="0" presId="urn:microsoft.com/office/officeart/2005/8/layout/hierarchy2"/>
    <dgm:cxn modelId="{25DE0BDA-F470-43D1-9203-A45582413EDC}" type="presOf" srcId="{9F4CA11B-0F0F-4AE0-945E-3F4D5ADF2F74}" destId="{5737852A-26AC-4C59-B5E8-7A7CB9D9ADD1}" srcOrd="0" destOrd="0" presId="urn:microsoft.com/office/officeart/2005/8/layout/hierarchy2"/>
    <dgm:cxn modelId="{8274641A-7566-4284-AAF0-F254D7134364}" type="presParOf" srcId="{9AC56BA9-B9D0-4B81-8B9F-9AA5C87DE554}" destId="{24A8DFEA-7646-44AF-A4C9-4B7E0EF8325A}" srcOrd="0" destOrd="0" presId="urn:microsoft.com/office/officeart/2005/8/layout/hierarchy2"/>
    <dgm:cxn modelId="{0E26169F-E930-4570-A514-2F2445B566A5}" type="presParOf" srcId="{24A8DFEA-7646-44AF-A4C9-4B7E0EF8325A}" destId="{0C3255C7-DE15-48AA-9659-8688DCCEC478}" srcOrd="0" destOrd="0" presId="urn:microsoft.com/office/officeart/2005/8/layout/hierarchy2"/>
    <dgm:cxn modelId="{A4FBDE0A-C685-4E33-AA20-04BE24B90AC0}" type="presParOf" srcId="{24A8DFEA-7646-44AF-A4C9-4B7E0EF8325A}" destId="{B9FE5E93-F7CA-41F5-BB00-F0908C04C6D4}" srcOrd="1" destOrd="0" presId="urn:microsoft.com/office/officeart/2005/8/layout/hierarchy2"/>
    <dgm:cxn modelId="{960F2444-C729-4913-BE59-C48118C46AD0}" type="presParOf" srcId="{B9FE5E93-F7CA-41F5-BB00-F0908C04C6D4}" destId="{5737852A-26AC-4C59-B5E8-7A7CB9D9ADD1}" srcOrd="0" destOrd="0" presId="urn:microsoft.com/office/officeart/2005/8/layout/hierarchy2"/>
    <dgm:cxn modelId="{9C796832-2B8C-4F8E-896F-A76517EAA6B1}" type="presParOf" srcId="{5737852A-26AC-4C59-B5E8-7A7CB9D9ADD1}" destId="{DAB02942-8821-4227-9BEC-9F0D4D73F849}" srcOrd="0" destOrd="0" presId="urn:microsoft.com/office/officeart/2005/8/layout/hierarchy2"/>
    <dgm:cxn modelId="{916EC097-B380-4588-9FD5-109CF3B5EDE9}" type="presParOf" srcId="{B9FE5E93-F7CA-41F5-BB00-F0908C04C6D4}" destId="{DD74AE10-E592-4C1A-85E8-7716E944DE1B}" srcOrd="1" destOrd="0" presId="urn:microsoft.com/office/officeart/2005/8/layout/hierarchy2"/>
    <dgm:cxn modelId="{3C630511-B3C7-4C04-AF06-CFDB2FB17114}" type="presParOf" srcId="{DD74AE10-E592-4C1A-85E8-7716E944DE1B}" destId="{3183DF70-06BD-4B75-BA4A-4F46E0E1B777}" srcOrd="0" destOrd="0" presId="urn:microsoft.com/office/officeart/2005/8/layout/hierarchy2"/>
    <dgm:cxn modelId="{30B428CB-02C6-4144-9D52-CCC85BC0A19B}" type="presParOf" srcId="{DD74AE10-E592-4C1A-85E8-7716E944DE1B}" destId="{58CBA8C1-8744-4622-AC49-367DAC45373B}" srcOrd="1" destOrd="0" presId="urn:microsoft.com/office/officeart/2005/8/layout/hierarchy2"/>
    <dgm:cxn modelId="{B312D4C4-BC20-40D5-8DA2-9CFE7AD2857E}" type="presParOf" srcId="{B9FE5E93-F7CA-41F5-BB00-F0908C04C6D4}" destId="{40142FEA-25FC-4E74-B8EC-72ED568F7449}" srcOrd="2" destOrd="0" presId="urn:microsoft.com/office/officeart/2005/8/layout/hierarchy2"/>
    <dgm:cxn modelId="{9160AA0E-BE8F-4E42-AD30-58133E82C7D0}" type="presParOf" srcId="{40142FEA-25FC-4E74-B8EC-72ED568F7449}" destId="{B8BE18A2-1CF7-4CDE-A662-141CB2747D8C}" srcOrd="0" destOrd="0" presId="urn:microsoft.com/office/officeart/2005/8/layout/hierarchy2"/>
    <dgm:cxn modelId="{A6DB7038-2EE3-4CEF-96E7-3B7B1B8FA860}" type="presParOf" srcId="{B9FE5E93-F7CA-41F5-BB00-F0908C04C6D4}" destId="{DA631B29-9BDB-4256-9020-1EBDDF24CE7D}" srcOrd="3" destOrd="0" presId="urn:microsoft.com/office/officeart/2005/8/layout/hierarchy2"/>
    <dgm:cxn modelId="{B448EC53-238B-47AA-B122-4BDFA6E2F798}" type="presParOf" srcId="{DA631B29-9BDB-4256-9020-1EBDDF24CE7D}" destId="{67050245-D540-47F1-BDA0-1FB69D69FC51}" srcOrd="0" destOrd="0" presId="urn:microsoft.com/office/officeart/2005/8/layout/hierarchy2"/>
    <dgm:cxn modelId="{58B7D83F-5A34-45FC-A7F0-C5C50D088B06}" type="presParOf" srcId="{DA631B29-9BDB-4256-9020-1EBDDF24CE7D}" destId="{B830A21F-A592-4C46-B8D3-4860D755D8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A4D459-C5A7-44DA-82B2-22B4BBB1C372}" type="doc">
      <dgm:prSet loTypeId="urn:microsoft.com/office/officeart/2005/8/layout/orgChart1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6694A26A-C058-4514-862F-48A7425C0ADF}">
      <dgm:prSet phldrT="[文本]" custT="1"/>
      <dgm:spPr/>
      <dgm:t>
        <a:bodyPr/>
        <a:lstStyle/>
        <a:p>
          <a:r>
            <a:rPr lang="zh-CN" altLang="en-US" sz="1600" dirty="0"/>
            <a:t>欧洲顶级赛事</a:t>
          </a:r>
        </a:p>
      </dgm:t>
    </dgm:pt>
    <dgm:pt modelId="{7DC83E61-E5EC-4AA0-A3E8-AF58E30DCDF1}" type="parTrans" cxnId="{2A22F90B-1306-4A43-9139-28E4C221BD61}">
      <dgm:prSet/>
      <dgm:spPr/>
      <dgm:t>
        <a:bodyPr/>
        <a:lstStyle/>
        <a:p>
          <a:endParaRPr lang="zh-CN" altLang="en-US"/>
        </a:p>
      </dgm:t>
    </dgm:pt>
    <dgm:pt modelId="{878F59BC-47F4-4D05-901A-DB0314DA2113}" type="sibTrans" cxnId="{2A22F90B-1306-4A43-9139-28E4C221BD61}">
      <dgm:prSet/>
      <dgm:spPr/>
      <dgm:t>
        <a:bodyPr/>
        <a:lstStyle/>
        <a:p>
          <a:endParaRPr lang="zh-CN" altLang="en-US"/>
        </a:p>
      </dgm:t>
    </dgm:pt>
    <dgm:pt modelId="{4FA707A7-CEDB-4988-B705-74B14FA11302}">
      <dgm:prSet phldrT="[文本]" custT="1"/>
      <dgm:spPr/>
      <dgm:t>
        <a:bodyPr anchor="t"/>
        <a:lstStyle/>
        <a:p>
          <a:pPr>
            <a:lnSpc>
              <a:spcPct val="100000"/>
            </a:lnSpc>
          </a:pPr>
          <a:r>
            <a:rPr lang="zh-CN" altLang="en-US" sz="1400" dirty="0"/>
            <a:t>欧洲冠军联赛</a:t>
          </a:r>
          <a:endParaRPr lang="en-US" altLang="zh-CN" sz="1400" dirty="0"/>
        </a:p>
      </dgm:t>
    </dgm:pt>
    <dgm:pt modelId="{12FD0971-D5B0-4BD8-9699-D6C3CDE29CB9}" type="parTrans" cxnId="{DBD62545-9239-4C67-AEFF-9F5B242E43D3}">
      <dgm:prSet/>
      <dgm:spPr>
        <a:ln w="19050"/>
      </dgm:spPr>
      <dgm:t>
        <a:bodyPr/>
        <a:lstStyle/>
        <a:p>
          <a:endParaRPr lang="zh-CN" altLang="en-US"/>
        </a:p>
      </dgm:t>
    </dgm:pt>
    <dgm:pt modelId="{7EBDE5A9-FBAD-43A8-B28A-CCFFBF2FAE1B}" type="sibTrans" cxnId="{DBD62545-9239-4C67-AEFF-9F5B242E43D3}">
      <dgm:prSet/>
      <dgm:spPr/>
      <dgm:t>
        <a:bodyPr/>
        <a:lstStyle/>
        <a:p>
          <a:endParaRPr lang="zh-CN" altLang="en-US"/>
        </a:p>
      </dgm:t>
    </dgm:pt>
    <dgm:pt modelId="{159A4D6A-3BCE-4805-9A82-530982096875}">
      <dgm:prSet phldrT="[文本]" custT="1"/>
      <dgm:spPr/>
      <dgm:t>
        <a:bodyPr anchor="t"/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软雅黑"/>
              <a:ea typeface="微软雅黑" panose="020B0503020204020204" pitchFamily="34" charset="-122"/>
              <a:cs typeface="+mn-cs"/>
            </a:rPr>
            <a:t>欧洲联赛</a:t>
          </a:r>
          <a:endParaRPr lang="en-US" altLang="zh-CN" sz="1400" kern="1200" dirty="0">
            <a:solidFill>
              <a:srgbClr val="44546A">
                <a:hueOff val="0"/>
                <a:satOff val="0"/>
                <a:lumOff val="0"/>
                <a:alphaOff val="0"/>
              </a:srgbClr>
            </a:solidFill>
            <a:latin typeface="微软雅黑"/>
            <a:ea typeface="微软雅黑" panose="020B0503020204020204" pitchFamily="34" charset="-122"/>
            <a:cs typeface="+mn-cs"/>
          </a:endParaRPr>
        </a:p>
      </dgm:t>
    </dgm:pt>
    <dgm:pt modelId="{6C57B154-FACC-413C-A276-6B1C558CB04F}" type="parTrans" cxnId="{A9418EDB-D7DD-4048-B742-ABD0B32FD92C}">
      <dgm:prSet/>
      <dgm:spPr>
        <a:ln w="19050"/>
      </dgm:spPr>
      <dgm:t>
        <a:bodyPr/>
        <a:lstStyle/>
        <a:p>
          <a:endParaRPr lang="zh-CN" altLang="en-US"/>
        </a:p>
      </dgm:t>
    </dgm:pt>
    <dgm:pt modelId="{AD1E1B10-E43E-4E22-A4DC-6579B036D54F}" type="sibTrans" cxnId="{A9418EDB-D7DD-4048-B742-ABD0B32FD92C}">
      <dgm:prSet/>
      <dgm:spPr/>
      <dgm:t>
        <a:bodyPr/>
        <a:lstStyle/>
        <a:p>
          <a:endParaRPr lang="zh-CN" altLang="en-US"/>
        </a:p>
      </dgm:t>
    </dgm:pt>
    <dgm:pt modelId="{E7B22D78-A486-4C90-A124-8B16106D052E}" type="pres">
      <dgm:prSet presAssocID="{69A4D459-C5A7-44DA-82B2-22B4BBB1C3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4558698-18CF-4688-A7D6-1974E9A23930}" type="pres">
      <dgm:prSet presAssocID="{6694A26A-C058-4514-862F-48A7425C0ADF}" presName="hierRoot1" presStyleCnt="0">
        <dgm:presLayoutVars>
          <dgm:hierBranch val="init"/>
        </dgm:presLayoutVars>
      </dgm:prSet>
      <dgm:spPr/>
    </dgm:pt>
    <dgm:pt modelId="{5AD33336-8A6C-464F-A519-37B447D73128}" type="pres">
      <dgm:prSet presAssocID="{6694A26A-C058-4514-862F-48A7425C0ADF}" presName="rootComposite1" presStyleCnt="0"/>
      <dgm:spPr/>
    </dgm:pt>
    <dgm:pt modelId="{CCCE65D0-92B6-40E1-AD6B-EF098C85996A}" type="pres">
      <dgm:prSet presAssocID="{6694A26A-C058-4514-862F-48A7425C0ADF}" presName="rootText1" presStyleLbl="node0" presStyleIdx="0" presStyleCnt="1" custScaleX="78747" custScaleY="68398" custLinFactNeighborX="-1008" custLinFactNeighborY="178">
        <dgm:presLayoutVars>
          <dgm:chPref val="3"/>
        </dgm:presLayoutVars>
      </dgm:prSet>
      <dgm:spPr>
        <a:prstGeom prst="roundRect">
          <a:avLst/>
        </a:prstGeom>
      </dgm:spPr>
    </dgm:pt>
    <dgm:pt modelId="{8606BF37-3065-4C5E-A726-8E6D459A4362}" type="pres">
      <dgm:prSet presAssocID="{6694A26A-C058-4514-862F-48A7425C0ADF}" presName="rootConnector1" presStyleLbl="node1" presStyleIdx="0" presStyleCnt="0"/>
      <dgm:spPr/>
    </dgm:pt>
    <dgm:pt modelId="{945B90BA-A5A4-413A-9D0E-F8E660D7B563}" type="pres">
      <dgm:prSet presAssocID="{6694A26A-C058-4514-862F-48A7425C0ADF}" presName="hierChild2" presStyleCnt="0"/>
      <dgm:spPr/>
    </dgm:pt>
    <dgm:pt modelId="{FFC02E3A-53A2-4BAF-9470-3E1185638D0A}" type="pres">
      <dgm:prSet presAssocID="{12FD0971-D5B0-4BD8-9699-D6C3CDE29CB9}" presName="Name37" presStyleLbl="parChTrans1D2" presStyleIdx="0" presStyleCnt="2"/>
      <dgm:spPr/>
    </dgm:pt>
    <dgm:pt modelId="{14AF91A3-4F2C-4AE9-9D29-F6D57D66F821}" type="pres">
      <dgm:prSet presAssocID="{4FA707A7-CEDB-4988-B705-74B14FA11302}" presName="hierRoot2" presStyleCnt="0">
        <dgm:presLayoutVars>
          <dgm:hierBranch val="init"/>
        </dgm:presLayoutVars>
      </dgm:prSet>
      <dgm:spPr/>
    </dgm:pt>
    <dgm:pt modelId="{7E4798FD-A366-4CB7-A9FC-F4088B6D1C14}" type="pres">
      <dgm:prSet presAssocID="{4FA707A7-CEDB-4988-B705-74B14FA11302}" presName="rootComposite" presStyleCnt="0"/>
      <dgm:spPr/>
    </dgm:pt>
    <dgm:pt modelId="{411D2653-EFEF-42D4-B261-244A6C8B47B6}" type="pres">
      <dgm:prSet presAssocID="{4FA707A7-CEDB-4988-B705-74B14FA11302}" presName="rootText" presStyleLbl="node2" presStyleIdx="0" presStyleCnt="2" custScaleX="75803" custScaleY="116646" custLinFactNeighborX="-2005" custLinFactNeighborY="4598">
        <dgm:presLayoutVars>
          <dgm:chPref val="3"/>
        </dgm:presLayoutVars>
      </dgm:prSet>
      <dgm:spPr>
        <a:prstGeom prst="roundRect">
          <a:avLst/>
        </a:prstGeom>
      </dgm:spPr>
    </dgm:pt>
    <dgm:pt modelId="{592E08DE-2285-42E5-B5A6-75B8DFCDD017}" type="pres">
      <dgm:prSet presAssocID="{4FA707A7-CEDB-4988-B705-74B14FA11302}" presName="rootConnector" presStyleLbl="node2" presStyleIdx="0" presStyleCnt="2"/>
      <dgm:spPr/>
    </dgm:pt>
    <dgm:pt modelId="{CCAC4E1B-1F62-4C5C-9FD5-DAD978585481}" type="pres">
      <dgm:prSet presAssocID="{4FA707A7-CEDB-4988-B705-74B14FA11302}" presName="hierChild4" presStyleCnt="0"/>
      <dgm:spPr/>
    </dgm:pt>
    <dgm:pt modelId="{000D683A-29F1-4779-8D67-1268615C231E}" type="pres">
      <dgm:prSet presAssocID="{4FA707A7-CEDB-4988-B705-74B14FA11302}" presName="hierChild5" presStyleCnt="0"/>
      <dgm:spPr/>
    </dgm:pt>
    <dgm:pt modelId="{ACA25025-CF24-4227-AF51-F51B9F24BFAC}" type="pres">
      <dgm:prSet presAssocID="{6C57B154-FACC-413C-A276-6B1C558CB04F}" presName="Name37" presStyleLbl="parChTrans1D2" presStyleIdx="1" presStyleCnt="2"/>
      <dgm:spPr/>
    </dgm:pt>
    <dgm:pt modelId="{9A068C86-D695-41E0-AE1A-AF8BB86BE5C6}" type="pres">
      <dgm:prSet presAssocID="{159A4D6A-3BCE-4805-9A82-530982096875}" presName="hierRoot2" presStyleCnt="0">
        <dgm:presLayoutVars>
          <dgm:hierBranch val="init"/>
        </dgm:presLayoutVars>
      </dgm:prSet>
      <dgm:spPr/>
    </dgm:pt>
    <dgm:pt modelId="{0C6FD40F-BE64-4FC7-B904-8E27ADF57133}" type="pres">
      <dgm:prSet presAssocID="{159A4D6A-3BCE-4805-9A82-530982096875}" presName="rootComposite" presStyleCnt="0"/>
      <dgm:spPr/>
    </dgm:pt>
    <dgm:pt modelId="{9821D3FF-C43C-4686-A228-1850D7094AA5}" type="pres">
      <dgm:prSet presAssocID="{159A4D6A-3BCE-4805-9A82-530982096875}" presName="rootText" presStyleLbl="node2" presStyleIdx="1" presStyleCnt="2" custScaleX="75616" custScaleY="114384">
        <dgm:presLayoutVars>
          <dgm:chPref val="3"/>
        </dgm:presLayoutVars>
      </dgm:prSet>
      <dgm:spPr>
        <a:prstGeom prst="roundRect">
          <a:avLst/>
        </a:prstGeom>
      </dgm:spPr>
    </dgm:pt>
    <dgm:pt modelId="{17819706-A891-4AA5-8320-9FA7E86FB030}" type="pres">
      <dgm:prSet presAssocID="{159A4D6A-3BCE-4805-9A82-530982096875}" presName="rootConnector" presStyleLbl="node2" presStyleIdx="1" presStyleCnt="2"/>
      <dgm:spPr/>
    </dgm:pt>
    <dgm:pt modelId="{F6D19FCF-BA4A-441A-AB6B-FA0A1837CCF1}" type="pres">
      <dgm:prSet presAssocID="{159A4D6A-3BCE-4805-9A82-530982096875}" presName="hierChild4" presStyleCnt="0"/>
      <dgm:spPr/>
    </dgm:pt>
    <dgm:pt modelId="{4E682BB6-9E67-42F8-B7FF-53A77D3DDC2F}" type="pres">
      <dgm:prSet presAssocID="{159A4D6A-3BCE-4805-9A82-530982096875}" presName="hierChild5" presStyleCnt="0"/>
      <dgm:spPr/>
    </dgm:pt>
    <dgm:pt modelId="{2D308A35-A056-4DDB-B08F-0F0C4A6C54AC}" type="pres">
      <dgm:prSet presAssocID="{6694A26A-C058-4514-862F-48A7425C0ADF}" presName="hierChild3" presStyleCnt="0"/>
      <dgm:spPr/>
    </dgm:pt>
  </dgm:ptLst>
  <dgm:cxnLst>
    <dgm:cxn modelId="{2A22F90B-1306-4A43-9139-28E4C221BD61}" srcId="{69A4D459-C5A7-44DA-82B2-22B4BBB1C372}" destId="{6694A26A-C058-4514-862F-48A7425C0ADF}" srcOrd="0" destOrd="0" parTransId="{7DC83E61-E5EC-4AA0-A3E8-AF58E30DCDF1}" sibTransId="{878F59BC-47F4-4D05-901A-DB0314DA2113}"/>
    <dgm:cxn modelId="{275D3441-73AF-4D7E-B424-9082D2ACC977}" type="presOf" srcId="{6694A26A-C058-4514-862F-48A7425C0ADF}" destId="{8606BF37-3065-4C5E-A726-8E6D459A4362}" srcOrd="1" destOrd="0" presId="urn:microsoft.com/office/officeart/2005/8/layout/orgChart1"/>
    <dgm:cxn modelId="{DBD62545-9239-4C67-AEFF-9F5B242E43D3}" srcId="{6694A26A-C058-4514-862F-48A7425C0ADF}" destId="{4FA707A7-CEDB-4988-B705-74B14FA11302}" srcOrd="0" destOrd="0" parTransId="{12FD0971-D5B0-4BD8-9699-D6C3CDE29CB9}" sibTransId="{7EBDE5A9-FBAD-43A8-B28A-CCFFBF2FAE1B}"/>
    <dgm:cxn modelId="{210FB26D-9D7D-4107-BD87-8401017E030F}" type="presOf" srcId="{4FA707A7-CEDB-4988-B705-74B14FA11302}" destId="{592E08DE-2285-42E5-B5A6-75B8DFCDD017}" srcOrd="1" destOrd="0" presId="urn:microsoft.com/office/officeart/2005/8/layout/orgChart1"/>
    <dgm:cxn modelId="{DC70698B-6BFA-487C-99B2-1F689AC3DAF2}" type="presOf" srcId="{12FD0971-D5B0-4BD8-9699-D6C3CDE29CB9}" destId="{FFC02E3A-53A2-4BAF-9470-3E1185638D0A}" srcOrd="0" destOrd="0" presId="urn:microsoft.com/office/officeart/2005/8/layout/orgChart1"/>
    <dgm:cxn modelId="{BA4B099D-2BB2-4833-83C6-6300D158A9DB}" type="presOf" srcId="{6C57B154-FACC-413C-A276-6B1C558CB04F}" destId="{ACA25025-CF24-4227-AF51-F51B9F24BFAC}" srcOrd="0" destOrd="0" presId="urn:microsoft.com/office/officeart/2005/8/layout/orgChart1"/>
    <dgm:cxn modelId="{05F33FC4-40C9-4EFE-BE45-0CB13414DE9F}" type="presOf" srcId="{6694A26A-C058-4514-862F-48A7425C0ADF}" destId="{CCCE65D0-92B6-40E1-AD6B-EF098C85996A}" srcOrd="0" destOrd="0" presId="urn:microsoft.com/office/officeart/2005/8/layout/orgChart1"/>
    <dgm:cxn modelId="{9E03ACC6-C3EC-46BD-8999-E10DB445A1AC}" type="presOf" srcId="{159A4D6A-3BCE-4805-9A82-530982096875}" destId="{17819706-A891-4AA5-8320-9FA7E86FB030}" srcOrd="1" destOrd="0" presId="urn:microsoft.com/office/officeart/2005/8/layout/orgChart1"/>
    <dgm:cxn modelId="{7D7CA0CB-2232-4C4B-B763-65435DCA2FD7}" type="presOf" srcId="{4FA707A7-CEDB-4988-B705-74B14FA11302}" destId="{411D2653-EFEF-42D4-B261-244A6C8B47B6}" srcOrd="0" destOrd="0" presId="urn:microsoft.com/office/officeart/2005/8/layout/orgChart1"/>
    <dgm:cxn modelId="{A9418EDB-D7DD-4048-B742-ABD0B32FD92C}" srcId="{6694A26A-C058-4514-862F-48A7425C0ADF}" destId="{159A4D6A-3BCE-4805-9A82-530982096875}" srcOrd="1" destOrd="0" parTransId="{6C57B154-FACC-413C-A276-6B1C558CB04F}" sibTransId="{AD1E1B10-E43E-4E22-A4DC-6579B036D54F}"/>
    <dgm:cxn modelId="{5F7413F5-E587-4C73-825C-30FA59721886}" type="presOf" srcId="{159A4D6A-3BCE-4805-9A82-530982096875}" destId="{9821D3FF-C43C-4686-A228-1850D7094AA5}" srcOrd="0" destOrd="0" presId="urn:microsoft.com/office/officeart/2005/8/layout/orgChart1"/>
    <dgm:cxn modelId="{CA8BECF8-2581-408A-95A5-51DC1DA7ED5F}" type="presOf" srcId="{69A4D459-C5A7-44DA-82B2-22B4BBB1C372}" destId="{E7B22D78-A486-4C90-A124-8B16106D052E}" srcOrd="0" destOrd="0" presId="urn:microsoft.com/office/officeart/2005/8/layout/orgChart1"/>
    <dgm:cxn modelId="{ADCCF255-41EE-407C-9F64-E42846229DE0}" type="presParOf" srcId="{E7B22D78-A486-4C90-A124-8B16106D052E}" destId="{94558698-18CF-4688-A7D6-1974E9A23930}" srcOrd="0" destOrd="0" presId="urn:microsoft.com/office/officeart/2005/8/layout/orgChart1"/>
    <dgm:cxn modelId="{E815DB84-7F23-4598-B612-EC188D4F378B}" type="presParOf" srcId="{94558698-18CF-4688-A7D6-1974E9A23930}" destId="{5AD33336-8A6C-464F-A519-37B447D73128}" srcOrd="0" destOrd="0" presId="urn:microsoft.com/office/officeart/2005/8/layout/orgChart1"/>
    <dgm:cxn modelId="{D9054029-606B-4E37-BB88-46308BFA95AB}" type="presParOf" srcId="{5AD33336-8A6C-464F-A519-37B447D73128}" destId="{CCCE65D0-92B6-40E1-AD6B-EF098C85996A}" srcOrd="0" destOrd="0" presId="urn:microsoft.com/office/officeart/2005/8/layout/orgChart1"/>
    <dgm:cxn modelId="{4DCDCFC9-3EC1-48E7-B12A-F32C120DB32F}" type="presParOf" srcId="{5AD33336-8A6C-464F-A519-37B447D73128}" destId="{8606BF37-3065-4C5E-A726-8E6D459A4362}" srcOrd="1" destOrd="0" presId="urn:microsoft.com/office/officeart/2005/8/layout/orgChart1"/>
    <dgm:cxn modelId="{31338EB1-5883-41EE-941E-C613B4C47EA6}" type="presParOf" srcId="{94558698-18CF-4688-A7D6-1974E9A23930}" destId="{945B90BA-A5A4-413A-9D0E-F8E660D7B563}" srcOrd="1" destOrd="0" presId="urn:microsoft.com/office/officeart/2005/8/layout/orgChart1"/>
    <dgm:cxn modelId="{0479D1BD-4E08-4712-8AFB-68768B299821}" type="presParOf" srcId="{945B90BA-A5A4-413A-9D0E-F8E660D7B563}" destId="{FFC02E3A-53A2-4BAF-9470-3E1185638D0A}" srcOrd="0" destOrd="0" presId="urn:microsoft.com/office/officeart/2005/8/layout/orgChart1"/>
    <dgm:cxn modelId="{9836B4C3-20C3-46C2-9671-97CFEE784D90}" type="presParOf" srcId="{945B90BA-A5A4-413A-9D0E-F8E660D7B563}" destId="{14AF91A3-4F2C-4AE9-9D29-F6D57D66F821}" srcOrd="1" destOrd="0" presId="urn:microsoft.com/office/officeart/2005/8/layout/orgChart1"/>
    <dgm:cxn modelId="{80946F94-7A88-4A57-B98E-DC1D8EBF600D}" type="presParOf" srcId="{14AF91A3-4F2C-4AE9-9D29-F6D57D66F821}" destId="{7E4798FD-A366-4CB7-A9FC-F4088B6D1C14}" srcOrd="0" destOrd="0" presId="urn:microsoft.com/office/officeart/2005/8/layout/orgChart1"/>
    <dgm:cxn modelId="{D657D6F1-3F7B-4554-BBA8-6E87B620523D}" type="presParOf" srcId="{7E4798FD-A366-4CB7-A9FC-F4088B6D1C14}" destId="{411D2653-EFEF-42D4-B261-244A6C8B47B6}" srcOrd="0" destOrd="0" presId="urn:microsoft.com/office/officeart/2005/8/layout/orgChart1"/>
    <dgm:cxn modelId="{7175F364-2611-44D2-9311-F4C98F1550BE}" type="presParOf" srcId="{7E4798FD-A366-4CB7-A9FC-F4088B6D1C14}" destId="{592E08DE-2285-42E5-B5A6-75B8DFCDD017}" srcOrd="1" destOrd="0" presId="urn:microsoft.com/office/officeart/2005/8/layout/orgChart1"/>
    <dgm:cxn modelId="{0D81EECB-CB5E-4061-BECB-3353AE0AEBC5}" type="presParOf" srcId="{14AF91A3-4F2C-4AE9-9D29-F6D57D66F821}" destId="{CCAC4E1B-1F62-4C5C-9FD5-DAD978585481}" srcOrd="1" destOrd="0" presId="urn:microsoft.com/office/officeart/2005/8/layout/orgChart1"/>
    <dgm:cxn modelId="{94180DCF-5BBB-4896-9EDC-FE6FA352F8CC}" type="presParOf" srcId="{14AF91A3-4F2C-4AE9-9D29-F6D57D66F821}" destId="{000D683A-29F1-4779-8D67-1268615C231E}" srcOrd="2" destOrd="0" presId="urn:microsoft.com/office/officeart/2005/8/layout/orgChart1"/>
    <dgm:cxn modelId="{23F930F7-F677-40A2-8A1D-6A217271F129}" type="presParOf" srcId="{945B90BA-A5A4-413A-9D0E-F8E660D7B563}" destId="{ACA25025-CF24-4227-AF51-F51B9F24BFAC}" srcOrd="2" destOrd="0" presId="urn:microsoft.com/office/officeart/2005/8/layout/orgChart1"/>
    <dgm:cxn modelId="{62E1873F-21B7-453F-A941-78F95B3155E9}" type="presParOf" srcId="{945B90BA-A5A4-413A-9D0E-F8E660D7B563}" destId="{9A068C86-D695-41E0-AE1A-AF8BB86BE5C6}" srcOrd="3" destOrd="0" presId="urn:microsoft.com/office/officeart/2005/8/layout/orgChart1"/>
    <dgm:cxn modelId="{82C9462E-8F89-46CF-823A-1FB87D1F6AEC}" type="presParOf" srcId="{9A068C86-D695-41E0-AE1A-AF8BB86BE5C6}" destId="{0C6FD40F-BE64-4FC7-B904-8E27ADF57133}" srcOrd="0" destOrd="0" presId="urn:microsoft.com/office/officeart/2005/8/layout/orgChart1"/>
    <dgm:cxn modelId="{4A08F3D8-FA8C-403B-A381-82FE8198D498}" type="presParOf" srcId="{0C6FD40F-BE64-4FC7-B904-8E27ADF57133}" destId="{9821D3FF-C43C-4686-A228-1850D7094AA5}" srcOrd="0" destOrd="0" presId="urn:microsoft.com/office/officeart/2005/8/layout/orgChart1"/>
    <dgm:cxn modelId="{3B2240F6-CEB6-4364-A126-DC1285BE9783}" type="presParOf" srcId="{0C6FD40F-BE64-4FC7-B904-8E27ADF57133}" destId="{17819706-A891-4AA5-8320-9FA7E86FB030}" srcOrd="1" destOrd="0" presId="urn:microsoft.com/office/officeart/2005/8/layout/orgChart1"/>
    <dgm:cxn modelId="{3C4EB448-F3AC-4EED-AA7E-7918BEF67179}" type="presParOf" srcId="{9A068C86-D695-41E0-AE1A-AF8BB86BE5C6}" destId="{F6D19FCF-BA4A-441A-AB6B-FA0A1837CCF1}" srcOrd="1" destOrd="0" presId="urn:microsoft.com/office/officeart/2005/8/layout/orgChart1"/>
    <dgm:cxn modelId="{8A14C939-E56C-471B-9939-EB5E174A3545}" type="presParOf" srcId="{9A068C86-D695-41E0-AE1A-AF8BB86BE5C6}" destId="{4E682BB6-9E67-42F8-B7FF-53A77D3DDC2F}" srcOrd="2" destOrd="0" presId="urn:microsoft.com/office/officeart/2005/8/layout/orgChart1"/>
    <dgm:cxn modelId="{FC0B0B27-D9A9-4619-9ADD-6B1D0DECC1B3}" type="presParOf" srcId="{94558698-18CF-4688-A7D6-1974E9A23930}" destId="{2D308A35-A056-4DDB-B08F-0F0C4A6C54A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BFD50-D4CA-463B-B1B1-606DA47FAFD0}">
      <dsp:nvSpPr>
        <dsp:cNvPr id="0" name=""/>
        <dsp:cNvSpPr/>
      </dsp:nvSpPr>
      <dsp:spPr>
        <a:xfrm>
          <a:off x="414319" y="2809474"/>
          <a:ext cx="1273591" cy="42041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德国足球联赛体系</a:t>
          </a:r>
        </a:p>
      </dsp:txBody>
      <dsp:txXfrm>
        <a:off x="426632" y="2821787"/>
        <a:ext cx="1248965" cy="395785"/>
      </dsp:txXfrm>
    </dsp:sp>
    <dsp:sp modelId="{D060B34F-AC7E-4138-8B6B-3A870989F2D3}">
      <dsp:nvSpPr>
        <dsp:cNvPr id="0" name=""/>
        <dsp:cNvSpPr/>
      </dsp:nvSpPr>
      <dsp:spPr>
        <a:xfrm rot="17692822">
          <a:off x="1195792" y="2232938"/>
          <a:ext cx="169908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699086" y="160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02858" y="2206507"/>
        <a:ext cx="84954" cy="84954"/>
      </dsp:txXfrm>
    </dsp:sp>
    <dsp:sp modelId="{6FD114DB-F322-45DC-9EAC-628ED36F24BC}">
      <dsp:nvSpPr>
        <dsp:cNvPr id="0" name=""/>
        <dsp:cNvSpPr/>
      </dsp:nvSpPr>
      <dsp:spPr>
        <a:xfrm>
          <a:off x="2402759" y="1031508"/>
          <a:ext cx="2024736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/>
            <a:t>职业联赛</a:t>
          </a:r>
        </a:p>
      </dsp:txBody>
      <dsp:txXfrm>
        <a:off x="2428930" y="1057679"/>
        <a:ext cx="1972394" cy="841218"/>
      </dsp:txXfrm>
    </dsp:sp>
    <dsp:sp modelId="{C1AB4F81-1C14-4682-B560-E30A6D214BF2}">
      <dsp:nvSpPr>
        <dsp:cNvPr id="0" name=""/>
        <dsp:cNvSpPr/>
      </dsp:nvSpPr>
      <dsp:spPr>
        <a:xfrm rot="18289469">
          <a:off x="4159029" y="948445"/>
          <a:ext cx="1251782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251782" y="160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3625" y="933196"/>
        <a:ext cx="62589" cy="62589"/>
      </dsp:txXfrm>
    </dsp:sp>
    <dsp:sp modelId="{8D8D179D-7F4D-48D5-8D2F-C73BA9228C6B}">
      <dsp:nvSpPr>
        <dsp:cNvPr id="0" name=""/>
        <dsp:cNvSpPr/>
      </dsp:nvSpPr>
      <dsp:spPr>
        <a:xfrm>
          <a:off x="5142344" y="3914"/>
          <a:ext cx="2130087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德甲</a:t>
          </a:r>
          <a:endParaRPr lang="en-US" altLang="zh-C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 err="1"/>
            <a:t>Fußball</a:t>
          </a:r>
          <a:r>
            <a:rPr lang="en-US" altLang="zh-CN" sz="1400" kern="1200" dirty="0"/>
            <a:t>-Bundesliga</a:t>
          </a:r>
          <a:endParaRPr lang="zh-CN" altLang="en-US" sz="1400" kern="1200" dirty="0"/>
        </a:p>
      </dsp:txBody>
      <dsp:txXfrm>
        <a:off x="5168515" y="30085"/>
        <a:ext cx="2077745" cy="841218"/>
      </dsp:txXfrm>
    </dsp:sp>
    <dsp:sp modelId="{CE3A1EC5-6355-4533-8715-F365A34F45C6}">
      <dsp:nvSpPr>
        <dsp:cNvPr id="0" name=""/>
        <dsp:cNvSpPr/>
      </dsp:nvSpPr>
      <dsp:spPr>
        <a:xfrm>
          <a:off x="4427495" y="1462242"/>
          <a:ext cx="714848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714848" y="160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67048" y="1460417"/>
        <a:ext cx="35742" cy="35742"/>
      </dsp:txXfrm>
    </dsp:sp>
    <dsp:sp modelId="{4C160B18-B3F2-4B96-82C4-5D90101F2FC6}">
      <dsp:nvSpPr>
        <dsp:cNvPr id="0" name=""/>
        <dsp:cNvSpPr/>
      </dsp:nvSpPr>
      <dsp:spPr>
        <a:xfrm>
          <a:off x="5142344" y="1031508"/>
          <a:ext cx="2082424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德乙</a:t>
          </a:r>
          <a:endParaRPr lang="en-US" altLang="zh-C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2. </a:t>
          </a:r>
          <a:r>
            <a:rPr lang="en-US" sz="1400" b="0" i="0" kern="1200" dirty="0" err="1"/>
            <a:t>Fußball</a:t>
          </a:r>
          <a:r>
            <a:rPr lang="en-US" sz="1400" b="0" i="0" kern="1200" dirty="0"/>
            <a:t>-Bundesliga</a:t>
          </a:r>
          <a:endParaRPr lang="en-US" altLang="zh-CN" sz="1400" kern="1200" dirty="0"/>
        </a:p>
      </dsp:txBody>
      <dsp:txXfrm>
        <a:off x="5168515" y="1057679"/>
        <a:ext cx="2030082" cy="841218"/>
      </dsp:txXfrm>
    </dsp:sp>
    <dsp:sp modelId="{4C922317-39B7-4E46-9D46-B5D39297DA5B}">
      <dsp:nvSpPr>
        <dsp:cNvPr id="0" name=""/>
        <dsp:cNvSpPr/>
      </dsp:nvSpPr>
      <dsp:spPr>
        <a:xfrm rot="3310531">
          <a:off x="4159029" y="1976039"/>
          <a:ext cx="1251782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251782" y="1604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4753625" y="1960791"/>
        <a:ext cx="62589" cy="62589"/>
      </dsp:txXfrm>
    </dsp:sp>
    <dsp:sp modelId="{508AE412-305F-49B8-A13F-3D7648C75A92}">
      <dsp:nvSpPr>
        <dsp:cNvPr id="0" name=""/>
        <dsp:cNvSpPr/>
      </dsp:nvSpPr>
      <dsp:spPr>
        <a:xfrm>
          <a:off x="5142344" y="2059102"/>
          <a:ext cx="2120597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德丙</a:t>
          </a:r>
          <a:endParaRPr lang="en-US" altLang="zh-CN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/>
            <a:t>3. </a:t>
          </a:r>
          <a:r>
            <a:rPr lang="en-US" sz="1400" b="1" i="0" kern="1200" dirty="0" err="1"/>
            <a:t>Fußball</a:t>
          </a:r>
          <a:r>
            <a:rPr lang="en-US" sz="1400" b="1" i="0" kern="1200" dirty="0"/>
            <a:t>-Liga</a:t>
          </a:r>
          <a:endParaRPr lang="zh-CN" altLang="en-US" sz="1400" kern="1200" dirty="0"/>
        </a:p>
      </dsp:txBody>
      <dsp:txXfrm>
        <a:off x="5168515" y="2085273"/>
        <a:ext cx="2068255" cy="841218"/>
      </dsp:txXfrm>
    </dsp:sp>
    <dsp:sp modelId="{416CAE13-34A1-413B-8D1D-C078ABA315D3}">
      <dsp:nvSpPr>
        <dsp:cNvPr id="0" name=""/>
        <dsp:cNvSpPr/>
      </dsp:nvSpPr>
      <dsp:spPr>
        <a:xfrm rot="19457599">
          <a:off x="1605166" y="2746735"/>
          <a:ext cx="880338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80338" y="160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23327" y="2740773"/>
        <a:ext cx="44016" cy="44016"/>
      </dsp:txXfrm>
    </dsp:sp>
    <dsp:sp modelId="{8C88AAD9-15A3-412F-A62A-226585108C85}">
      <dsp:nvSpPr>
        <dsp:cNvPr id="0" name=""/>
        <dsp:cNvSpPr/>
      </dsp:nvSpPr>
      <dsp:spPr>
        <a:xfrm>
          <a:off x="2402759" y="2059102"/>
          <a:ext cx="2051149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第四级别联赛（地区联赛）</a:t>
          </a:r>
          <a:r>
            <a:rPr lang="en-US" sz="1200" b="1" i="0" kern="1200" dirty="0" err="1"/>
            <a:t>Fußball</a:t>
          </a:r>
          <a:r>
            <a:rPr lang="en-US" sz="1200" b="1" i="0" kern="1200" dirty="0"/>
            <a:t>-Regionalliga</a:t>
          </a:r>
          <a:endParaRPr lang="zh-CN" altLang="en-US" sz="1200" kern="1200" dirty="0"/>
        </a:p>
      </dsp:txBody>
      <dsp:txXfrm>
        <a:off x="2428930" y="2085273"/>
        <a:ext cx="1998807" cy="841218"/>
      </dsp:txXfrm>
    </dsp:sp>
    <dsp:sp modelId="{FFFB1E86-F0C1-44A5-A30B-F6FB9888D5D8}">
      <dsp:nvSpPr>
        <dsp:cNvPr id="0" name=""/>
        <dsp:cNvSpPr/>
      </dsp:nvSpPr>
      <dsp:spPr>
        <a:xfrm rot="2142401">
          <a:off x="1605166" y="3260532"/>
          <a:ext cx="880338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80338" y="160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23327" y="3254570"/>
        <a:ext cx="44016" cy="44016"/>
      </dsp:txXfrm>
    </dsp:sp>
    <dsp:sp modelId="{EB8CAFC7-2F8E-4C82-A7F6-18B557396A79}">
      <dsp:nvSpPr>
        <dsp:cNvPr id="0" name=""/>
        <dsp:cNvSpPr/>
      </dsp:nvSpPr>
      <dsp:spPr>
        <a:xfrm>
          <a:off x="2402759" y="3086697"/>
          <a:ext cx="2024736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i="0" kern="1200" dirty="0"/>
            <a:t>第五级别联赛</a:t>
          </a:r>
          <a:endParaRPr lang="en-US" altLang="zh-CN" sz="1200" b="1" i="0" kern="1200" dirty="0"/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 err="1"/>
            <a:t>Fußball</a:t>
          </a:r>
          <a:r>
            <a:rPr lang="en-US" sz="1200" b="1" i="0" kern="1200" dirty="0"/>
            <a:t>-Oberliga</a:t>
          </a:r>
          <a:endParaRPr lang="en-US" altLang="zh-CN" sz="1200" kern="1200" dirty="0"/>
        </a:p>
      </dsp:txBody>
      <dsp:txXfrm>
        <a:off x="2428930" y="3112868"/>
        <a:ext cx="1972394" cy="841218"/>
      </dsp:txXfrm>
    </dsp:sp>
    <dsp:sp modelId="{6150BBB6-8F39-45AC-9C66-51AAE9E132CC}">
      <dsp:nvSpPr>
        <dsp:cNvPr id="0" name=""/>
        <dsp:cNvSpPr/>
      </dsp:nvSpPr>
      <dsp:spPr>
        <a:xfrm rot="3907178">
          <a:off x="1195792" y="3774329"/>
          <a:ext cx="169908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699086" y="1604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2002858" y="3747898"/>
        <a:ext cx="84954" cy="84954"/>
      </dsp:txXfrm>
    </dsp:sp>
    <dsp:sp modelId="{A57F8C5A-7FC5-425E-B369-E43C86D83E5A}">
      <dsp:nvSpPr>
        <dsp:cNvPr id="0" name=""/>
        <dsp:cNvSpPr/>
      </dsp:nvSpPr>
      <dsp:spPr>
        <a:xfrm>
          <a:off x="2402759" y="4114291"/>
          <a:ext cx="2024736" cy="8935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/>
            <a:t>第六级及以下级别联赛</a:t>
          </a:r>
          <a:r>
            <a:rPr lang="zh-CN" altLang="en-US" sz="1200" kern="1200" dirty="0"/>
            <a:t>（州级、县级、协会联赛、小区联赛）</a:t>
          </a:r>
        </a:p>
      </dsp:txBody>
      <dsp:txXfrm>
        <a:off x="2428930" y="4140462"/>
        <a:ext cx="1972394" cy="841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255C7-DE15-48AA-9659-8688DCCEC478}">
      <dsp:nvSpPr>
        <dsp:cNvPr id="0" name=""/>
        <dsp:cNvSpPr/>
      </dsp:nvSpPr>
      <dsp:spPr>
        <a:xfrm>
          <a:off x="68250" y="423355"/>
          <a:ext cx="1291368" cy="2823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杯赛体系</a:t>
          </a:r>
        </a:p>
      </dsp:txBody>
      <dsp:txXfrm>
        <a:off x="76518" y="431623"/>
        <a:ext cx="1274832" cy="265768"/>
      </dsp:txXfrm>
    </dsp:sp>
    <dsp:sp modelId="{5737852A-26AC-4C59-B5E8-7A7CB9D9ADD1}">
      <dsp:nvSpPr>
        <dsp:cNvPr id="0" name=""/>
        <dsp:cNvSpPr/>
      </dsp:nvSpPr>
      <dsp:spPr>
        <a:xfrm rot="20092695">
          <a:off x="1326435" y="373739"/>
          <a:ext cx="70161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701615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59703" y="398034"/>
        <a:ext cx="35080" cy="35080"/>
      </dsp:txXfrm>
    </dsp:sp>
    <dsp:sp modelId="{3183DF70-06BD-4B75-BA4A-4F46E0E1B777}">
      <dsp:nvSpPr>
        <dsp:cNvPr id="0" name=""/>
        <dsp:cNvSpPr/>
      </dsp:nvSpPr>
      <dsp:spPr>
        <a:xfrm>
          <a:off x="1994867" y="0"/>
          <a:ext cx="1066568" cy="53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德国足协杯</a:t>
          </a:r>
          <a:endParaRPr lang="en-US" altLang="zh-CN" sz="1200" kern="1200" dirty="0"/>
        </a:p>
        <a:p>
          <a:pPr marL="0" lvl="0" indent="0" algn="ctr" defTabSz="533400">
            <a:lnSpc>
              <a:spcPts val="12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DFB-</a:t>
          </a:r>
          <a:r>
            <a:rPr lang="en-US" altLang="zh-CN" sz="1200" kern="1200" dirty="0" err="1"/>
            <a:t>Poka</a:t>
          </a:r>
          <a:r>
            <a:rPr lang="en-US" altLang="zh-CN" sz="1400" kern="1200" dirty="0" err="1"/>
            <a:t>l</a:t>
          </a:r>
          <a:endParaRPr lang="zh-CN" altLang="en-US" sz="1400" kern="1200" dirty="0"/>
        </a:p>
      </dsp:txBody>
      <dsp:txXfrm>
        <a:off x="2010486" y="15619"/>
        <a:ext cx="1035330" cy="502046"/>
      </dsp:txXfrm>
    </dsp:sp>
    <dsp:sp modelId="{40142FEA-25FC-4E74-B8EC-72ED568F7449}">
      <dsp:nvSpPr>
        <dsp:cNvPr id="0" name=""/>
        <dsp:cNvSpPr/>
      </dsp:nvSpPr>
      <dsp:spPr>
        <a:xfrm rot="1564707">
          <a:off x="1324197" y="675623"/>
          <a:ext cx="695863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695863" y="418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654732" y="700062"/>
        <a:ext cx="34793" cy="34793"/>
      </dsp:txXfrm>
    </dsp:sp>
    <dsp:sp modelId="{67050245-D540-47F1-BDA0-1FB69D69FC51}">
      <dsp:nvSpPr>
        <dsp:cNvPr id="0" name=""/>
        <dsp:cNvSpPr/>
      </dsp:nvSpPr>
      <dsp:spPr>
        <a:xfrm>
          <a:off x="1984639" y="603768"/>
          <a:ext cx="1066568" cy="5332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kern="1200" dirty="0"/>
            <a:t>德国超级杯</a:t>
          </a:r>
        </a:p>
      </dsp:txBody>
      <dsp:txXfrm>
        <a:off x="2000258" y="619387"/>
        <a:ext cx="1035330" cy="5020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25025-CF24-4227-AF51-F51B9F24BFAC}">
      <dsp:nvSpPr>
        <dsp:cNvPr id="0" name=""/>
        <dsp:cNvSpPr/>
      </dsp:nvSpPr>
      <dsp:spPr>
        <a:xfrm>
          <a:off x="2034592" y="650991"/>
          <a:ext cx="937687" cy="3968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578"/>
              </a:lnTo>
              <a:lnTo>
                <a:pt x="937687" y="197578"/>
              </a:lnTo>
              <a:lnTo>
                <a:pt x="937687" y="396846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C02E3A-53A2-4BAF-9470-3E1185638D0A}">
      <dsp:nvSpPr>
        <dsp:cNvPr id="0" name=""/>
        <dsp:cNvSpPr/>
      </dsp:nvSpPr>
      <dsp:spPr>
        <a:xfrm>
          <a:off x="1098888" y="650991"/>
          <a:ext cx="935704" cy="397124"/>
        </a:xfrm>
        <a:custGeom>
          <a:avLst/>
          <a:gdLst/>
          <a:ahLst/>
          <a:cxnLst/>
          <a:rect l="0" t="0" r="0" b="0"/>
          <a:pathLst>
            <a:path>
              <a:moveTo>
                <a:pt x="935704" y="0"/>
              </a:moveTo>
              <a:lnTo>
                <a:pt x="935704" y="197856"/>
              </a:lnTo>
              <a:lnTo>
                <a:pt x="0" y="197856"/>
              </a:lnTo>
              <a:lnTo>
                <a:pt x="0" y="397124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E65D0-92B6-40E1-AD6B-EF098C85996A}">
      <dsp:nvSpPr>
        <dsp:cNvPr id="0" name=""/>
        <dsp:cNvSpPr/>
      </dsp:nvSpPr>
      <dsp:spPr>
        <a:xfrm>
          <a:off x="1287367" y="1967"/>
          <a:ext cx="1494451" cy="6490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欧洲顶级赛事</a:t>
          </a:r>
        </a:p>
      </dsp:txBody>
      <dsp:txXfrm>
        <a:off x="1319050" y="33650"/>
        <a:ext cx="1431085" cy="585658"/>
      </dsp:txXfrm>
    </dsp:sp>
    <dsp:sp modelId="{411D2653-EFEF-42D4-B261-244A6C8B47B6}">
      <dsp:nvSpPr>
        <dsp:cNvPr id="0" name=""/>
        <dsp:cNvSpPr/>
      </dsp:nvSpPr>
      <dsp:spPr>
        <a:xfrm>
          <a:off x="379598" y="1048116"/>
          <a:ext cx="1438580" cy="110684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欧洲冠军联赛</a:t>
          </a:r>
          <a:endParaRPr lang="en-US" altLang="zh-CN" sz="1400" kern="1200" dirty="0"/>
        </a:p>
      </dsp:txBody>
      <dsp:txXfrm>
        <a:off x="433630" y="1102148"/>
        <a:ext cx="1330516" cy="998782"/>
      </dsp:txXfrm>
    </dsp:sp>
    <dsp:sp modelId="{9821D3FF-C43C-4686-A228-1850D7094AA5}">
      <dsp:nvSpPr>
        <dsp:cNvPr id="0" name=""/>
        <dsp:cNvSpPr/>
      </dsp:nvSpPr>
      <dsp:spPr>
        <a:xfrm>
          <a:off x="2254764" y="1047838"/>
          <a:ext cx="1435031" cy="108538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微软雅黑"/>
              <a:ea typeface="微软雅黑" panose="020B0503020204020204" pitchFamily="34" charset="-122"/>
              <a:cs typeface="+mn-cs"/>
            </a:rPr>
            <a:t>欧洲联赛</a:t>
          </a:r>
          <a:endParaRPr lang="en-US" altLang="zh-CN" sz="1400" kern="1200" dirty="0">
            <a:solidFill>
              <a:srgbClr val="44546A">
                <a:hueOff val="0"/>
                <a:satOff val="0"/>
                <a:lumOff val="0"/>
                <a:alphaOff val="0"/>
              </a:srgbClr>
            </a:solidFill>
            <a:latin typeface="微软雅黑"/>
            <a:ea typeface="微软雅黑" panose="020B0503020204020204" pitchFamily="34" charset="-122"/>
            <a:cs typeface="+mn-cs"/>
          </a:endParaRPr>
        </a:p>
      </dsp:txBody>
      <dsp:txXfrm>
        <a:off x="2307748" y="1100822"/>
        <a:ext cx="1329063" cy="979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2023/5/24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05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973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2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3028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3586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8732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65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981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72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0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097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025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563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586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8674F-E567-AA4B-8C16-788D7CE21C4F}" type="slidenum">
              <a:rPr lang="en-US" altLang="zh-CN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635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6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219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E958FEE-1635-4EA1-A12A-25DAAE7432AE}"/>
              </a:ext>
            </a:extLst>
          </p:cNvPr>
          <p:cNvGrpSpPr/>
          <p:nvPr userDrawn="1"/>
        </p:nvGrpSpPr>
        <p:grpSpPr>
          <a:xfrm>
            <a:off x="0" y="3736901"/>
            <a:ext cx="12217401" cy="1410155"/>
            <a:chOff x="0" y="3744913"/>
            <a:chExt cx="12217401" cy="1085850"/>
          </a:xfrm>
        </p:grpSpPr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73DF0942-9130-4184-B6EE-93D6833B22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5875" y="3744913"/>
              <a:ext cx="487363" cy="754063"/>
            </a:xfrm>
            <a:custGeom>
              <a:avLst/>
              <a:gdLst>
                <a:gd name="T0" fmla="*/ 18 w 18"/>
                <a:gd name="T1" fmla="*/ 17 h 43"/>
                <a:gd name="T2" fmla="*/ 18 w 18"/>
                <a:gd name="T3" fmla="*/ 16 h 43"/>
                <a:gd name="T4" fmla="*/ 14 w 18"/>
                <a:gd name="T5" fmla="*/ 12 h 43"/>
                <a:gd name="T6" fmla="*/ 12 w 18"/>
                <a:gd name="T7" fmla="*/ 12 h 43"/>
                <a:gd name="T8" fmla="*/ 12 w 18"/>
                <a:gd name="T9" fmla="*/ 11 h 43"/>
                <a:gd name="T10" fmla="*/ 15 w 18"/>
                <a:gd name="T11" fmla="*/ 6 h 43"/>
                <a:gd name="T12" fmla="*/ 9 w 18"/>
                <a:gd name="T13" fmla="*/ 0 h 43"/>
                <a:gd name="T14" fmla="*/ 3 w 18"/>
                <a:gd name="T15" fmla="*/ 6 h 43"/>
                <a:gd name="T16" fmla="*/ 6 w 18"/>
                <a:gd name="T17" fmla="*/ 11 h 43"/>
                <a:gd name="T18" fmla="*/ 6 w 18"/>
                <a:gd name="T19" fmla="*/ 12 h 43"/>
                <a:gd name="T20" fmla="*/ 5 w 18"/>
                <a:gd name="T21" fmla="*/ 12 h 43"/>
                <a:gd name="T22" fmla="*/ 0 w 18"/>
                <a:gd name="T23" fmla="*/ 17 h 43"/>
                <a:gd name="T24" fmla="*/ 0 w 18"/>
                <a:gd name="T25" fmla="*/ 38 h 43"/>
                <a:gd name="T26" fmla="*/ 5 w 18"/>
                <a:gd name="T27" fmla="*/ 43 h 43"/>
                <a:gd name="T28" fmla="*/ 14 w 18"/>
                <a:gd name="T29" fmla="*/ 43 h 43"/>
                <a:gd name="T30" fmla="*/ 18 w 18"/>
                <a:gd name="T31" fmla="*/ 39 h 43"/>
                <a:gd name="T32" fmla="*/ 18 w 18"/>
                <a:gd name="T33" fmla="*/ 38 h 43"/>
                <a:gd name="T34" fmla="*/ 18 w 18"/>
                <a:gd name="T35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43">
                  <a:moveTo>
                    <a:pt x="18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3"/>
                    <a:pt x="16" y="12"/>
                    <a:pt x="1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8" y="41"/>
                    <a:pt x="18" y="39"/>
                  </a:cubicBezTo>
                  <a:cubicBezTo>
                    <a:pt x="18" y="39"/>
                    <a:pt x="18" y="38"/>
                    <a:pt x="18" y="38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">
              <a:extLst>
                <a:ext uri="{FF2B5EF4-FFF2-40B4-BE49-F238E27FC236}">
                  <a16:creationId xmlns:a16="http://schemas.microsoft.com/office/drawing/2014/main" id="{7B375109-E5B0-4040-8F4E-8F093B98E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152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7">
              <a:extLst>
                <a:ext uri="{FF2B5EF4-FFF2-40B4-BE49-F238E27FC236}">
                  <a16:creationId xmlns:a16="http://schemas.microsoft.com/office/drawing/2014/main" id="{E70E0D0B-9399-464F-804D-3C4583473D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717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10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">
              <a:extLst>
                <a:ext uri="{FF2B5EF4-FFF2-40B4-BE49-F238E27FC236}">
                  <a16:creationId xmlns:a16="http://schemas.microsoft.com/office/drawing/2014/main" id="{2C14C105-3388-4966-8418-A29ECDB414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9813" y="3744913"/>
              <a:ext cx="487363" cy="754063"/>
            </a:xfrm>
            <a:custGeom>
              <a:avLst/>
              <a:gdLst>
                <a:gd name="T0" fmla="*/ 14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4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4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">
              <a:extLst>
                <a:ext uri="{FF2B5EF4-FFF2-40B4-BE49-F238E27FC236}">
                  <a16:creationId xmlns:a16="http://schemas.microsoft.com/office/drawing/2014/main" id="{2BE91588-589D-4593-9562-0DBA180D31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875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">
              <a:extLst>
                <a:ext uri="{FF2B5EF4-FFF2-40B4-BE49-F238E27FC236}">
                  <a16:creationId xmlns:a16="http://schemas.microsoft.com/office/drawing/2014/main" id="{8C6AF915-B816-40BD-893D-9082A6C23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952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1D7FA18A-8AE2-4424-8309-D77987260A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2163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2">
              <a:extLst>
                <a:ext uri="{FF2B5EF4-FFF2-40B4-BE49-F238E27FC236}">
                  <a16:creationId xmlns:a16="http://schemas.microsoft.com/office/drawing/2014/main" id="{DCB79859-F4B7-4F0D-87E6-5AFB090674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81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3">
              <a:extLst>
                <a:ext uri="{FF2B5EF4-FFF2-40B4-BE49-F238E27FC236}">
                  <a16:creationId xmlns:a16="http://schemas.microsoft.com/office/drawing/2014/main" id="{7FFE351E-3FA2-482F-93E1-0AD477819B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346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92DC45BC-DD0A-4EBA-8648-A5EC84184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4513" y="3744913"/>
              <a:ext cx="488950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5">
              <a:extLst>
                <a:ext uri="{FF2B5EF4-FFF2-40B4-BE49-F238E27FC236}">
                  <a16:creationId xmlns:a16="http://schemas.microsoft.com/office/drawing/2014/main" id="{85ABC926-AE19-42F7-BBE4-45FB358B9B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016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097890C9-C024-418A-974F-467B7485D9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581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7">
              <a:extLst>
                <a:ext uri="{FF2B5EF4-FFF2-40B4-BE49-F238E27FC236}">
                  <a16:creationId xmlns:a16="http://schemas.microsoft.com/office/drawing/2014/main" id="{6F9640B7-E04A-4943-9B69-24DD70A1F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450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8">
              <a:extLst>
                <a:ext uri="{FF2B5EF4-FFF2-40B4-BE49-F238E27FC236}">
                  <a16:creationId xmlns:a16="http://schemas.microsoft.com/office/drawing/2014/main" id="{0FF273F2-83F2-4F57-BC3E-674FE59853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744913"/>
              <a:ext cx="298450" cy="754063"/>
            </a:xfrm>
            <a:custGeom>
              <a:avLst/>
              <a:gdLst>
                <a:gd name="T0" fmla="*/ 11 w 11"/>
                <a:gd name="T1" fmla="*/ 38 h 43"/>
                <a:gd name="T2" fmla="*/ 11 w 11"/>
                <a:gd name="T3" fmla="*/ 17 h 43"/>
                <a:gd name="T4" fmla="*/ 6 w 11"/>
                <a:gd name="T5" fmla="*/ 12 h 43"/>
                <a:gd name="T6" fmla="*/ 4 w 11"/>
                <a:gd name="T7" fmla="*/ 12 h 43"/>
                <a:gd name="T8" fmla="*/ 4 w 11"/>
                <a:gd name="T9" fmla="*/ 11 h 43"/>
                <a:gd name="T10" fmla="*/ 7 w 11"/>
                <a:gd name="T11" fmla="*/ 6 h 43"/>
                <a:gd name="T12" fmla="*/ 1 w 11"/>
                <a:gd name="T13" fmla="*/ 0 h 43"/>
                <a:gd name="T14" fmla="*/ 0 w 11"/>
                <a:gd name="T15" fmla="*/ 0 h 43"/>
                <a:gd name="T16" fmla="*/ 0 w 11"/>
                <a:gd name="T17" fmla="*/ 43 h 43"/>
                <a:gd name="T18" fmla="*/ 6 w 11"/>
                <a:gd name="T19" fmla="*/ 43 h 43"/>
                <a:gd name="T20" fmla="*/ 11 w 11"/>
                <a:gd name="T21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3">
                  <a:moveTo>
                    <a:pt x="11" y="3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4"/>
                    <a:pt x="9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0"/>
                    <a:pt x="7" y="8"/>
                    <a:pt x="7" y="6"/>
                  </a:cubicBezTo>
                  <a:cubicBezTo>
                    <a:pt x="7" y="2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9" y="43"/>
                    <a:pt x="11" y="40"/>
                    <a:pt x="11" y="38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9">
              <a:extLst>
                <a:ext uri="{FF2B5EF4-FFF2-40B4-BE49-F238E27FC236}">
                  <a16:creationId xmlns:a16="http://schemas.microsoft.com/office/drawing/2014/main" id="{B9F6D341-DE81-4310-95BE-28A68C4BD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20538" y="3744913"/>
              <a:ext cx="296863" cy="754063"/>
            </a:xfrm>
            <a:custGeom>
              <a:avLst/>
              <a:gdLst>
                <a:gd name="T0" fmla="*/ 3 w 11"/>
                <a:gd name="T1" fmla="*/ 6 h 43"/>
                <a:gd name="T2" fmla="*/ 6 w 11"/>
                <a:gd name="T3" fmla="*/ 11 h 43"/>
                <a:gd name="T4" fmla="*/ 6 w 11"/>
                <a:gd name="T5" fmla="*/ 12 h 43"/>
                <a:gd name="T6" fmla="*/ 5 w 11"/>
                <a:gd name="T7" fmla="*/ 12 h 43"/>
                <a:gd name="T8" fmla="*/ 0 w 11"/>
                <a:gd name="T9" fmla="*/ 17 h 43"/>
                <a:gd name="T10" fmla="*/ 0 w 11"/>
                <a:gd name="T11" fmla="*/ 38 h 43"/>
                <a:gd name="T12" fmla="*/ 5 w 11"/>
                <a:gd name="T13" fmla="*/ 43 h 43"/>
                <a:gd name="T14" fmla="*/ 11 w 11"/>
                <a:gd name="T15" fmla="*/ 43 h 43"/>
                <a:gd name="T16" fmla="*/ 11 w 11"/>
                <a:gd name="T17" fmla="*/ 0 h 43"/>
                <a:gd name="T18" fmla="*/ 9 w 11"/>
                <a:gd name="T19" fmla="*/ 0 h 43"/>
                <a:gd name="T20" fmla="*/ 3 w 11"/>
                <a:gd name="T21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3">
                  <a:moveTo>
                    <a:pt x="3" y="6"/>
                  </a:move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0">
              <a:extLst>
                <a:ext uri="{FF2B5EF4-FFF2-40B4-BE49-F238E27FC236}">
                  <a16:creationId xmlns:a16="http://schemas.microsoft.com/office/drawing/2014/main" id="{64194D27-75CF-4E99-BE40-7412361D85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04600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1">
              <a:extLst>
                <a:ext uri="{FF2B5EF4-FFF2-40B4-BE49-F238E27FC236}">
                  <a16:creationId xmlns:a16="http://schemas.microsoft.com/office/drawing/2014/main" id="{6D2BDC8F-C590-4A63-A5AE-5A64B5CD6D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7238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D553827F-DAB3-4186-8E6D-F39DA24C9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0288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E1CD206C-98E5-45E8-8F57-72799FC54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853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4">
              <a:extLst>
                <a:ext uri="{FF2B5EF4-FFF2-40B4-BE49-F238E27FC236}">
                  <a16:creationId xmlns:a16="http://schemas.microsoft.com/office/drawing/2014/main" id="{1C920868-6533-4E9E-BA06-9C77607EC3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5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4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4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5">
              <a:extLst>
                <a:ext uri="{FF2B5EF4-FFF2-40B4-BE49-F238E27FC236}">
                  <a16:creationId xmlns:a16="http://schemas.microsoft.com/office/drawing/2014/main" id="{0A5A868F-FFC2-491E-A0CE-587B26CA42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5238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6">
              <a:extLst>
                <a:ext uri="{FF2B5EF4-FFF2-40B4-BE49-F238E27FC236}">
                  <a16:creationId xmlns:a16="http://schemas.microsoft.com/office/drawing/2014/main" id="{06D6FF92-BBB3-429B-8E06-8BF034DAB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7088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7">
              <a:extLst>
                <a:ext uri="{FF2B5EF4-FFF2-40B4-BE49-F238E27FC236}">
                  <a16:creationId xmlns:a16="http://schemas.microsoft.com/office/drawing/2014/main" id="{87161829-83E0-4072-B25B-39C0BF5ED0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3525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4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4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">
              <a:extLst>
                <a:ext uri="{FF2B5EF4-FFF2-40B4-BE49-F238E27FC236}">
                  <a16:creationId xmlns:a16="http://schemas.microsoft.com/office/drawing/2014/main" id="{157B6951-97CE-43E7-9276-23F246BFA4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917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814FA454-9D19-40B1-8BD3-3B3123820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3238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6 h 43"/>
                <a:gd name="T20" fmla="*/ 0 w 19"/>
                <a:gd name="T21" fmla="*/ 17 h 43"/>
                <a:gd name="T22" fmla="*/ 0 w 19"/>
                <a:gd name="T23" fmla="*/ 38 h 43"/>
                <a:gd name="T24" fmla="*/ 0 w 19"/>
                <a:gd name="T25" fmla="*/ 39 h 43"/>
                <a:gd name="T26" fmla="*/ 5 w 19"/>
                <a:gd name="T27" fmla="*/ 43 h 43"/>
                <a:gd name="T28" fmla="*/ 14 w 19"/>
                <a:gd name="T29" fmla="*/ 43 h 43"/>
                <a:gd name="T30" fmla="*/ 19 w 19"/>
                <a:gd name="T31" fmla="*/ 38 h 43"/>
                <a:gd name="T32" fmla="*/ 19 w 19"/>
                <a:gd name="T33" fmla="*/ 17 h 43"/>
                <a:gd name="T34" fmla="*/ 14 w 19"/>
                <a:gd name="T35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3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1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5D3A1705-1696-42E8-A73F-0F031A6DD5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C13B9054-F727-4F12-ABCF-490B983957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6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0"/>
                    <a:pt x="16" y="8"/>
                    <a:pt x="16" y="6"/>
                  </a:cubicBezTo>
                  <a:cubicBezTo>
                    <a:pt x="16" y="3"/>
                    <a:pt x="13" y="0"/>
                    <a:pt x="10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575B95F6-2298-430D-A865-2A9ED28D2D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7050" y="4078288"/>
              <a:ext cx="488950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3">
              <a:extLst>
                <a:ext uri="{FF2B5EF4-FFF2-40B4-BE49-F238E27FC236}">
                  <a16:creationId xmlns:a16="http://schemas.microsoft.com/office/drawing/2014/main" id="{74C1F0B7-07F6-418F-821F-D967A4D899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2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4">
              <a:extLst>
                <a:ext uri="{FF2B5EF4-FFF2-40B4-BE49-F238E27FC236}">
                  <a16:creationId xmlns:a16="http://schemas.microsoft.com/office/drawing/2014/main" id="{7C72F89A-5B1E-4510-B148-E86A6EE12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78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3BC9682A-1542-4C5E-98F8-B1AF06D3E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64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3E8EDC36-5587-478C-8BA7-4936ED71FE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6638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2" y="3"/>
                    <a:pt x="2" y="6"/>
                  </a:cubicBezTo>
                  <a:cubicBezTo>
                    <a:pt x="2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7">
              <a:extLst>
                <a:ext uri="{FF2B5EF4-FFF2-40B4-BE49-F238E27FC236}">
                  <a16:creationId xmlns:a16="http://schemas.microsoft.com/office/drawing/2014/main" id="{F3168C73-AAE1-4388-9B95-3FD70C37E4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60700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8">
              <a:extLst>
                <a:ext uri="{FF2B5EF4-FFF2-40B4-BE49-F238E27FC236}">
                  <a16:creationId xmlns:a16="http://schemas.microsoft.com/office/drawing/2014/main" id="{2421A7F3-527F-40D9-BCFF-DD2FBD3FFA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6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9">
              <a:extLst>
                <a:ext uri="{FF2B5EF4-FFF2-40B4-BE49-F238E27FC236}">
                  <a16:creationId xmlns:a16="http://schemas.microsoft.com/office/drawing/2014/main" id="{D157A411-644F-4CEC-A478-3CFFCA047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2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0">
              <a:extLst>
                <a:ext uri="{FF2B5EF4-FFF2-40B4-BE49-F238E27FC236}">
                  <a16:creationId xmlns:a16="http://schemas.microsoft.com/office/drawing/2014/main" id="{CC42C089-169E-4EF5-8989-37F058117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76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41">
              <a:extLst>
                <a:ext uri="{FF2B5EF4-FFF2-40B4-BE49-F238E27FC236}">
                  <a16:creationId xmlns:a16="http://schemas.microsoft.com/office/drawing/2014/main" id="{CEE8819C-CF3C-4C9A-A218-54B97DA5A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8700" y="4078288"/>
              <a:ext cx="488950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2">
              <a:extLst>
                <a:ext uri="{FF2B5EF4-FFF2-40B4-BE49-F238E27FC236}">
                  <a16:creationId xmlns:a16="http://schemas.microsoft.com/office/drawing/2014/main" id="{32F13CA0-5B67-4E41-BC8A-D7AB540C36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43">
              <a:extLst>
                <a:ext uri="{FF2B5EF4-FFF2-40B4-BE49-F238E27FC236}">
                  <a16:creationId xmlns:a16="http://schemas.microsoft.com/office/drawing/2014/main" id="{5FACAE18-A07D-4E1D-9F6B-5A2B37391C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44">
              <a:extLst>
                <a:ext uri="{FF2B5EF4-FFF2-40B4-BE49-F238E27FC236}">
                  <a16:creationId xmlns:a16="http://schemas.microsoft.com/office/drawing/2014/main" id="{F1353334-4020-46FC-9357-0A81AAA65B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030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45">
              <a:extLst>
                <a:ext uri="{FF2B5EF4-FFF2-40B4-BE49-F238E27FC236}">
                  <a16:creationId xmlns:a16="http://schemas.microsoft.com/office/drawing/2014/main" id="{2C4B7B20-0601-4221-8512-3059164AA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46">
              <a:extLst>
                <a:ext uri="{FF2B5EF4-FFF2-40B4-BE49-F238E27FC236}">
                  <a16:creationId xmlns:a16="http://schemas.microsoft.com/office/drawing/2014/main" id="{8C63AE9F-4812-4734-9F8C-702AB1E6A2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4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47">
              <a:extLst>
                <a:ext uri="{FF2B5EF4-FFF2-40B4-BE49-F238E27FC236}">
                  <a16:creationId xmlns:a16="http://schemas.microsoft.com/office/drawing/2014/main" id="{0DAA4DD9-25C6-4F0E-ACA1-722B5F575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58413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0"/>
                    <a:pt x="16" y="8"/>
                    <a:pt x="16" y="6"/>
                  </a:cubicBezTo>
                  <a:cubicBezTo>
                    <a:pt x="16" y="3"/>
                    <a:pt x="13" y="0"/>
                    <a:pt x="10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48">
              <a:extLst>
                <a:ext uri="{FF2B5EF4-FFF2-40B4-BE49-F238E27FC236}">
                  <a16:creationId xmlns:a16="http://schemas.microsoft.com/office/drawing/2014/main" id="{AC22D1FF-08C1-45D9-86C2-7FE912BF7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1050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49">
              <a:extLst>
                <a:ext uri="{FF2B5EF4-FFF2-40B4-BE49-F238E27FC236}">
                  <a16:creationId xmlns:a16="http://schemas.microsoft.com/office/drawing/2014/main" id="{D63E1A82-3C6E-47DC-B9BB-79B102CD3A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6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50">
              <a:extLst>
                <a:ext uri="{FF2B5EF4-FFF2-40B4-BE49-F238E27FC236}">
                  <a16:creationId xmlns:a16="http://schemas.microsoft.com/office/drawing/2014/main" id="{680066C2-2586-492C-AF67-8B7C964A2C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51">
              <a:extLst>
                <a:ext uri="{FF2B5EF4-FFF2-40B4-BE49-F238E27FC236}">
                  <a16:creationId xmlns:a16="http://schemas.microsoft.com/office/drawing/2014/main" id="{87F853FE-8B03-4418-9D8B-7BD054041E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6413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2">
              <a:extLst>
                <a:ext uri="{FF2B5EF4-FFF2-40B4-BE49-F238E27FC236}">
                  <a16:creationId xmlns:a16="http://schemas.microsoft.com/office/drawing/2014/main" id="{8A0393F4-49C6-424D-92EA-EB506BFFB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9050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2" y="3"/>
                    <a:pt x="2" y="6"/>
                  </a:cubicBezTo>
                  <a:cubicBezTo>
                    <a:pt x="2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53">
              <a:extLst>
                <a:ext uri="{FF2B5EF4-FFF2-40B4-BE49-F238E27FC236}">
                  <a16:creationId xmlns:a16="http://schemas.microsoft.com/office/drawing/2014/main" id="{2AE91C20-F043-4DDF-A200-3AEC297A7B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4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54">
              <a:extLst>
                <a:ext uri="{FF2B5EF4-FFF2-40B4-BE49-F238E27FC236}">
                  <a16:creationId xmlns:a16="http://schemas.microsoft.com/office/drawing/2014/main" id="{58F7D933-25D5-430C-A044-66206F8C81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1" name="Rectangle 55">
            <a:extLst>
              <a:ext uri="{FF2B5EF4-FFF2-40B4-BE49-F238E27FC236}">
                <a16:creationId xmlns:a16="http://schemas.microsoft.com/office/drawing/2014/main" id="{4A32C8BF-ED36-49BF-8FAB-99678E74D1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80344"/>
            <a:ext cx="12217400" cy="531357"/>
          </a:xfrm>
          <a:prstGeom prst="rect">
            <a:avLst/>
          </a:prstGeom>
          <a:solidFill>
            <a:srgbClr val="6E64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7910CC9-EF90-4FE9-A98C-406EFFD438D0}"/>
              </a:ext>
            </a:extLst>
          </p:cNvPr>
          <p:cNvSpPr/>
          <p:nvPr userDrawn="1"/>
        </p:nvSpPr>
        <p:spPr>
          <a:xfrm>
            <a:off x="0" y="5283200"/>
            <a:ext cx="12192000" cy="157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" name="图片 152">
            <a:extLst>
              <a:ext uri="{FF2B5EF4-FFF2-40B4-BE49-F238E27FC236}">
                <a16:creationId xmlns:a16="http://schemas.microsoft.com/office/drawing/2014/main" id="{8F618586-462A-4DFC-9C41-9811BC5CA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600" y="4061206"/>
            <a:ext cx="2844800" cy="1828874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382962" y="1484356"/>
            <a:ext cx="5426076" cy="113918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382962" y="3308271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82963" y="3012000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7716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spcCol="0" anchor="ctr" anchorCtr="0"/>
          <a:lstStyle/>
          <a:p>
            <a:pPr algn="ctr"/>
            <a:endParaRPr lang="zh-CN">
              <a:solidFill>
                <a:schemeClr val="lt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91321" y="3733800"/>
            <a:ext cx="305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800" b="0" i="0" u="none" strike="noStrike" kern="1200">
                <a:solidFill>
                  <a:srgbClr val="E6E6E6">
                    <a:alpha val="0"/>
                  </a:srgbClr>
                </a:solidFill>
                <a:latin typeface="思源黑体 CN Regular"/>
                <a:ea typeface="思源黑体 CN Regular"/>
              </a:rPr>
              <a:t> 千图</a:t>
            </a:r>
            <a:r>
              <a:rPr lang="en-US" sz="800" b="0" i="0" u="none" strike="noStrike" kern="1200">
                <a:solidFill>
                  <a:srgbClr val="E6E6E6">
                    <a:alpha val="0"/>
                  </a:srgbClr>
                </a:solidFill>
                <a:latin typeface="思源黑体 CN Regular"/>
                <a:ea typeface="思源黑体 CN Regular"/>
              </a:rPr>
              <a:t>: Blu e Drago nfly</a:t>
            </a:r>
          </a:p>
          <a:p>
            <a:br>
              <a:rPr lang="en-US" sz="800">
                <a:solidFill>
                  <a:srgbClr val="E6E6E6">
                    <a:alpha val="0"/>
                  </a:srgbClr>
                </a:solidFill>
                <a:latin typeface="思源黑体 CN Regular"/>
                <a:ea typeface="思源黑体 CN Regular"/>
              </a:rPr>
            </a:br>
            <a:r>
              <a:rPr lang="en-US" sz="800">
                <a:solidFill>
                  <a:srgbClr val="E6E6E6">
                    <a:alpha val="0"/>
                  </a:srgbClr>
                </a:solidFill>
                <a:latin typeface="思源黑体 CN Regular"/>
                <a:ea typeface="思源黑体 CN Regular"/>
              </a:rPr>
              <a:t>DESIGN</a:t>
            </a:r>
            <a:endParaRPr lang="zh-CN" sz="800">
              <a:solidFill>
                <a:srgbClr val="E6E6E6">
                  <a:alpha val="0"/>
                </a:srgbClr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3" name="8435759"/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lvl="0">
              <a:defRPr>
                <a:latin typeface="思源黑体 CN Regular"/>
                <a:ea typeface="思源黑体 CN Regular"/>
              </a:defRPr>
            </a:lvl1pPr>
          </a:lstStyle>
          <a:p>
            <a:endParaRPr lang="zh-CN"/>
          </a:p>
        </p:txBody>
      </p:sp>
      <p:sp>
        <p:nvSpPr>
          <p:cNvPr id="5" name="文本框 4"/>
          <p:cNvSpPr txBox="1"/>
          <p:nvPr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50980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6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spd="fast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>
            <a:extLst>
              <a:ext uri="{FF2B5EF4-FFF2-40B4-BE49-F238E27FC236}">
                <a16:creationId xmlns:a16="http://schemas.microsoft.com/office/drawing/2014/main" id="{B0AB2D8B-7D02-447A-A3D7-1A2D06259BCE}"/>
              </a:ext>
            </a:extLst>
          </p:cNvPr>
          <p:cNvGrpSpPr/>
          <p:nvPr userDrawn="1"/>
        </p:nvGrpSpPr>
        <p:grpSpPr>
          <a:xfrm>
            <a:off x="0" y="5237163"/>
            <a:ext cx="12192000" cy="1620837"/>
            <a:chOff x="3175" y="6321425"/>
            <a:chExt cx="4067175" cy="533401"/>
          </a:xfrm>
        </p:grpSpPr>
        <p:sp>
          <p:nvSpPr>
            <p:cNvPr id="43" name="Rectangle 7">
              <a:extLst>
                <a:ext uri="{FF2B5EF4-FFF2-40B4-BE49-F238E27FC236}">
                  <a16:creationId xmlns:a16="http://schemas.microsoft.com/office/drawing/2014/main" id="{9B6D2BE3-6C05-4BFF-AFBE-C3475CCE3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75" y="6397625"/>
              <a:ext cx="4067175" cy="77788"/>
            </a:xfrm>
            <a:prstGeom prst="rect">
              <a:avLst/>
            </a:prstGeom>
            <a:solidFill>
              <a:srgbClr val="70B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Rectangle 10">
              <a:extLst>
                <a:ext uri="{FF2B5EF4-FFF2-40B4-BE49-F238E27FC236}">
                  <a16:creationId xmlns:a16="http://schemas.microsoft.com/office/drawing/2014/main" id="{A3AAE4C6-B57F-42A0-A93A-B5460794AE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175" y="6475413"/>
              <a:ext cx="4067175" cy="746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8C877B1-BF3B-421A-BB70-D635A5044C59}"/>
                </a:ext>
              </a:extLst>
            </p:cNvPr>
            <p:cNvGrpSpPr/>
            <p:nvPr userDrawn="1"/>
          </p:nvGrpSpPr>
          <p:grpSpPr>
            <a:xfrm>
              <a:off x="3175" y="6321425"/>
              <a:ext cx="4067175" cy="533401"/>
              <a:chOff x="3175" y="6321425"/>
              <a:chExt cx="4067175" cy="533401"/>
            </a:xfrm>
          </p:grpSpPr>
          <p:sp>
            <p:nvSpPr>
              <p:cNvPr id="41" name="Rectangle 5">
                <a:extLst>
                  <a:ext uri="{FF2B5EF4-FFF2-40B4-BE49-F238E27FC236}">
                    <a16:creationId xmlns:a16="http://schemas.microsoft.com/office/drawing/2014/main" id="{7005DCCA-E77E-4677-A885-A4134E42FD7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75" y="6700838"/>
                <a:ext cx="4067175" cy="76200"/>
              </a:xfrm>
              <a:prstGeom prst="rect">
                <a:avLst/>
              </a:prstGeom>
              <a:solidFill>
                <a:srgbClr val="70B0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Rectangle 6">
                <a:extLst>
                  <a:ext uri="{FF2B5EF4-FFF2-40B4-BE49-F238E27FC236}">
                    <a16:creationId xmlns:a16="http://schemas.microsoft.com/office/drawing/2014/main" id="{1F1C7016-231E-4253-AA48-30158F4F5F7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75" y="6550025"/>
                <a:ext cx="4067175" cy="76200"/>
              </a:xfrm>
              <a:prstGeom prst="rect">
                <a:avLst/>
              </a:prstGeom>
              <a:solidFill>
                <a:srgbClr val="70B0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Rectangle 8">
                <a:extLst>
                  <a:ext uri="{FF2B5EF4-FFF2-40B4-BE49-F238E27FC236}">
                    <a16:creationId xmlns:a16="http://schemas.microsoft.com/office/drawing/2014/main" id="{9F538B8A-2FD2-40BE-ABE7-D518210B285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75" y="6777038"/>
                <a:ext cx="4067175" cy="7778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Rectangle 9">
                <a:extLst>
                  <a:ext uri="{FF2B5EF4-FFF2-40B4-BE49-F238E27FC236}">
                    <a16:creationId xmlns:a16="http://schemas.microsoft.com/office/drawing/2014/main" id="{57B0F82C-D13E-4CE6-810C-D38922DFA20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75" y="6626225"/>
                <a:ext cx="4067175" cy="746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11">
                <a:extLst>
                  <a:ext uri="{FF2B5EF4-FFF2-40B4-BE49-F238E27FC236}">
                    <a16:creationId xmlns:a16="http://schemas.microsoft.com/office/drawing/2014/main" id="{88CEB952-2E1B-42C1-BA5A-D1C58F3C17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75" y="6321425"/>
                <a:ext cx="4067175" cy="76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064756" y="3430424"/>
            <a:ext cx="5955170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064756" y="1802237"/>
            <a:ext cx="5955169" cy="155674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304028" y="5540337"/>
            <a:ext cx="55353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4028" y="5836608"/>
            <a:ext cx="553538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9929" name="组合 9928">
            <a:extLst>
              <a:ext uri="{FF2B5EF4-FFF2-40B4-BE49-F238E27FC236}">
                <a16:creationId xmlns:a16="http://schemas.microsoft.com/office/drawing/2014/main" id="{6C290263-A4FB-4B05-83E5-4B5524FA7E3C}"/>
              </a:ext>
            </a:extLst>
          </p:cNvPr>
          <p:cNvGrpSpPr/>
          <p:nvPr userDrawn="1"/>
        </p:nvGrpSpPr>
        <p:grpSpPr>
          <a:xfrm>
            <a:off x="9740900" y="1562100"/>
            <a:ext cx="1522413" cy="4460876"/>
            <a:chOff x="9740900" y="1562100"/>
            <a:chExt cx="1522413" cy="4460876"/>
          </a:xfrm>
        </p:grpSpPr>
        <p:sp>
          <p:nvSpPr>
            <p:cNvPr id="9891" name="Freeform 16">
              <a:extLst>
                <a:ext uri="{FF2B5EF4-FFF2-40B4-BE49-F238E27FC236}">
                  <a16:creationId xmlns:a16="http://schemas.microsoft.com/office/drawing/2014/main" id="{14CDB51D-6D78-4C16-9CFB-4E2AB99B1D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0900" y="2525713"/>
              <a:ext cx="1522413" cy="1423988"/>
            </a:xfrm>
            <a:custGeom>
              <a:avLst/>
              <a:gdLst>
                <a:gd name="T0" fmla="*/ 56 w 61"/>
                <a:gd name="T1" fmla="*/ 6 h 59"/>
                <a:gd name="T2" fmla="*/ 44 w 61"/>
                <a:gd name="T3" fmla="*/ 0 h 59"/>
                <a:gd name="T4" fmla="*/ 42 w 61"/>
                <a:gd name="T5" fmla="*/ 1 h 59"/>
                <a:gd name="T6" fmla="*/ 19 w 61"/>
                <a:gd name="T7" fmla="*/ 1 h 59"/>
                <a:gd name="T8" fmla="*/ 17 w 61"/>
                <a:gd name="T9" fmla="*/ 0 h 59"/>
                <a:gd name="T10" fmla="*/ 5 w 61"/>
                <a:gd name="T11" fmla="*/ 6 h 59"/>
                <a:gd name="T12" fmla="*/ 0 w 61"/>
                <a:gd name="T13" fmla="*/ 15 h 59"/>
                <a:gd name="T14" fmla="*/ 0 w 61"/>
                <a:gd name="T15" fmla="*/ 23 h 59"/>
                <a:gd name="T16" fmla="*/ 0 w 61"/>
                <a:gd name="T17" fmla="*/ 23 h 59"/>
                <a:gd name="T18" fmla="*/ 7 w 61"/>
                <a:gd name="T19" fmla="*/ 27 h 59"/>
                <a:gd name="T20" fmla="*/ 8 w 61"/>
                <a:gd name="T21" fmla="*/ 28 h 59"/>
                <a:gd name="T22" fmla="*/ 8 w 61"/>
                <a:gd name="T23" fmla="*/ 29 h 59"/>
                <a:gd name="T24" fmla="*/ 9 w 61"/>
                <a:gd name="T25" fmla="*/ 58 h 59"/>
                <a:gd name="T26" fmla="*/ 10 w 61"/>
                <a:gd name="T27" fmla="*/ 59 h 59"/>
                <a:gd name="T28" fmla="*/ 52 w 61"/>
                <a:gd name="T29" fmla="*/ 59 h 59"/>
                <a:gd name="T30" fmla="*/ 53 w 61"/>
                <a:gd name="T31" fmla="*/ 58 h 59"/>
                <a:gd name="T32" fmla="*/ 53 w 61"/>
                <a:gd name="T33" fmla="*/ 29 h 59"/>
                <a:gd name="T34" fmla="*/ 53 w 61"/>
                <a:gd name="T35" fmla="*/ 28 h 59"/>
                <a:gd name="T36" fmla="*/ 54 w 61"/>
                <a:gd name="T37" fmla="*/ 27 h 59"/>
                <a:gd name="T38" fmla="*/ 61 w 61"/>
                <a:gd name="T39" fmla="*/ 23 h 59"/>
                <a:gd name="T40" fmla="*/ 61 w 61"/>
                <a:gd name="T41" fmla="*/ 23 h 59"/>
                <a:gd name="T42" fmla="*/ 61 w 61"/>
                <a:gd name="T43" fmla="*/ 15 h 59"/>
                <a:gd name="T44" fmla="*/ 56 w 61"/>
                <a:gd name="T4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59">
                  <a:moveTo>
                    <a:pt x="56" y="6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35" y="6"/>
                    <a:pt x="26" y="6"/>
                    <a:pt x="19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8"/>
                    <a:pt x="0" y="11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8"/>
                    <a:pt x="8" y="28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9"/>
                    <a:pt x="10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3" y="58"/>
                    <a:pt x="53" y="58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8"/>
                    <a:pt x="53" y="27"/>
                    <a:pt x="54" y="27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1"/>
                    <a:pt x="59" y="8"/>
                    <a:pt x="56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2" name="Freeform 17">
              <a:extLst>
                <a:ext uri="{FF2B5EF4-FFF2-40B4-BE49-F238E27FC236}">
                  <a16:creationId xmlns:a16="http://schemas.microsoft.com/office/drawing/2014/main" id="{7047C197-9CCD-4C1E-A841-A9102E921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66300" y="3081338"/>
              <a:ext cx="200025" cy="674688"/>
            </a:xfrm>
            <a:custGeom>
              <a:avLst/>
              <a:gdLst>
                <a:gd name="T0" fmla="*/ 7 w 8"/>
                <a:gd name="T1" fmla="*/ 6 h 28"/>
                <a:gd name="T2" fmla="*/ 7 w 8"/>
                <a:gd name="T3" fmla="*/ 5 h 28"/>
                <a:gd name="T4" fmla="*/ 7 w 8"/>
                <a:gd name="T5" fmla="*/ 4 h 28"/>
                <a:gd name="T6" fmla="*/ 6 w 8"/>
                <a:gd name="T7" fmla="*/ 3 h 28"/>
                <a:gd name="T8" fmla="*/ 0 w 8"/>
                <a:gd name="T9" fmla="*/ 0 h 28"/>
                <a:gd name="T10" fmla="*/ 0 w 8"/>
                <a:gd name="T11" fmla="*/ 15 h 28"/>
                <a:gd name="T12" fmla="*/ 4 w 8"/>
                <a:gd name="T13" fmla="*/ 24 h 28"/>
                <a:gd name="T14" fmla="*/ 8 w 8"/>
                <a:gd name="T15" fmla="*/ 28 h 28"/>
                <a:gd name="T16" fmla="*/ 7 w 8"/>
                <a:gd name="T1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8">
                  <a:moveTo>
                    <a:pt x="7" y="6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2" y="22"/>
                    <a:pt x="4" y="24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3" name="Freeform 18">
              <a:extLst>
                <a:ext uri="{FF2B5EF4-FFF2-40B4-BE49-F238E27FC236}">
                  <a16:creationId xmlns:a16="http://schemas.microsoft.com/office/drawing/2014/main" id="{E59F3B9F-4B62-47FE-8851-2BA9B7AA9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63288" y="3081338"/>
              <a:ext cx="174625" cy="674688"/>
            </a:xfrm>
            <a:custGeom>
              <a:avLst/>
              <a:gdLst>
                <a:gd name="T0" fmla="*/ 1 w 7"/>
                <a:gd name="T1" fmla="*/ 3 h 28"/>
                <a:gd name="T2" fmla="*/ 0 w 7"/>
                <a:gd name="T3" fmla="*/ 4 h 28"/>
                <a:gd name="T4" fmla="*/ 0 w 7"/>
                <a:gd name="T5" fmla="*/ 5 h 28"/>
                <a:gd name="T6" fmla="*/ 0 w 7"/>
                <a:gd name="T7" fmla="*/ 6 h 28"/>
                <a:gd name="T8" fmla="*/ 0 w 7"/>
                <a:gd name="T9" fmla="*/ 28 h 28"/>
                <a:gd name="T10" fmla="*/ 3 w 7"/>
                <a:gd name="T11" fmla="*/ 24 h 28"/>
                <a:gd name="T12" fmla="*/ 7 w 7"/>
                <a:gd name="T13" fmla="*/ 15 h 28"/>
                <a:gd name="T14" fmla="*/ 7 w 7"/>
                <a:gd name="T15" fmla="*/ 0 h 28"/>
                <a:gd name="T16" fmla="*/ 1 w 7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8">
                  <a:moveTo>
                    <a:pt x="1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6" y="22"/>
                    <a:pt x="7" y="18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4" name="Freeform 19">
              <a:extLst>
                <a:ext uri="{FF2B5EF4-FFF2-40B4-BE49-F238E27FC236}">
                  <a16:creationId xmlns:a16="http://schemas.microsoft.com/office/drawing/2014/main" id="{88600B18-061A-44E7-A60D-270FA2F54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6338" y="4697413"/>
              <a:ext cx="373063" cy="1204913"/>
            </a:xfrm>
            <a:custGeom>
              <a:avLst/>
              <a:gdLst>
                <a:gd name="T0" fmla="*/ 31 w 235"/>
                <a:gd name="T1" fmla="*/ 759 h 759"/>
                <a:gd name="T2" fmla="*/ 204 w 235"/>
                <a:gd name="T3" fmla="*/ 759 h 759"/>
                <a:gd name="T4" fmla="*/ 235 w 235"/>
                <a:gd name="T5" fmla="*/ 0 h 759"/>
                <a:gd name="T6" fmla="*/ 0 w 235"/>
                <a:gd name="T7" fmla="*/ 0 h 759"/>
                <a:gd name="T8" fmla="*/ 31 w 235"/>
                <a:gd name="T9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759">
                  <a:moveTo>
                    <a:pt x="31" y="759"/>
                  </a:moveTo>
                  <a:lnTo>
                    <a:pt x="204" y="759"/>
                  </a:lnTo>
                  <a:lnTo>
                    <a:pt x="235" y="0"/>
                  </a:lnTo>
                  <a:lnTo>
                    <a:pt x="0" y="0"/>
                  </a:lnTo>
                  <a:lnTo>
                    <a:pt x="31" y="759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5" name="Freeform 20">
              <a:extLst>
                <a:ext uri="{FF2B5EF4-FFF2-40B4-BE49-F238E27FC236}">
                  <a16:creationId xmlns:a16="http://schemas.microsoft.com/office/drawing/2014/main" id="{387B56DD-45B3-42BA-86F8-176BA10A48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4697413"/>
              <a:ext cx="349250" cy="1204913"/>
            </a:xfrm>
            <a:custGeom>
              <a:avLst/>
              <a:gdLst>
                <a:gd name="T0" fmla="*/ 15 w 220"/>
                <a:gd name="T1" fmla="*/ 759 h 759"/>
                <a:gd name="T2" fmla="*/ 188 w 220"/>
                <a:gd name="T3" fmla="*/ 759 h 759"/>
                <a:gd name="T4" fmla="*/ 220 w 220"/>
                <a:gd name="T5" fmla="*/ 0 h 759"/>
                <a:gd name="T6" fmla="*/ 0 w 220"/>
                <a:gd name="T7" fmla="*/ 0 h 759"/>
                <a:gd name="T8" fmla="*/ 15 w 220"/>
                <a:gd name="T9" fmla="*/ 759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759">
                  <a:moveTo>
                    <a:pt x="15" y="759"/>
                  </a:moveTo>
                  <a:lnTo>
                    <a:pt x="188" y="759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15" y="759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6" name="Freeform 21">
              <a:extLst>
                <a:ext uri="{FF2B5EF4-FFF2-40B4-BE49-F238E27FC236}">
                  <a16:creationId xmlns:a16="http://schemas.microsoft.com/office/drawing/2014/main" id="{0F818616-3AE4-4046-AFC1-FF9D526CF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5538" y="3949700"/>
              <a:ext cx="973138" cy="747713"/>
            </a:xfrm>
            <a:custGeom>
              <a:avLst/>
              <a:gdLst>
                <a:gd name="T0" fmla="*/ 0 w 39"/>
                <a:gd name="T1" fmla="*/ 0 h 31"/>
                <a:gd name="T2" fmla="*/ 0 w 39"/>
                <a:gd name="T3" fmla="*/ 30 h 31"/>
                <a:gd name="T4" fmla="*/ 1 w 39"/>
                <a:gd name="T5" fmla="*/ 31 h 31"/>
                <a:gd name="T6" fmla="*/ 18 w 39"/>
                <a:gd name="T7" fmla="*/ 31 h 31"/>
                <a:gd name="T8" fmla="*/ 19 w 39"/>
                <a:gd name="T9" fmla="*/ 30 h 31"/>
                <a:gd name="T10" fmla="*/ 19 w 39"/>
                <a:gd name="T11" fmla="*/ 18 h 31"/>
                <a:gd name="T12" fmla="*/ 19 w 39"/>
                <a:gd name="T13" fmla="*/ 18 h 31"/>
                <a:gd name="T14" fmla="*/ 20 w 39"/>
                <a:gd name="T15" fmla="*/ 18 h 31"/>
                <a:gd name="T16" fmla="*/ 20 w 39"/>
                <a:gd name="T17" fmla="*/ 18 h 31"/>
                <a:gd name="T18" fmla="*/ 20 w 39"/>
                <a:gd name="T19" fmla="*/ 30 h 31"/>
                <a:gd name="T20" fmla="*/ 21 w 39"/>
                <a:gd name="T21" fmla="*/ 31 h 31"/>
                <a:gd name="T22" fmla="*/ 39 w 39"/>
                <a:gd name="T23" fmla="*/ 31 h 31"/>
                <a:gd name="T24" fmla="*/ 39 w 39"/>
                <a:gd name="T25" fmla="*/ 30 h 31"/>
                <a:gd name="T26" fmla="*/ 39 w 39"/>
                <a:gd name="T27" fmla="*/ 0 h 31"/>
                <a:gd name="T28" fmla="*/ 0 w 39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" h="31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1" y="31"/>
                    <a:pt x="21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1"/>
                    <a:pt x="39" y="30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7" name="Freeform 22">
              <a:extLst>
                <a:ext uri="{FF2B5EF4-FFF2-40B4-BE49-F238E27FC236}">
                  <a16:creationId xmlns:a16="http://schemas.microsoft.com/office/drawing/2014/main" id="{D5E330FA-8A55-482E-A26A-B12A32ABA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5538" y="3949700"/>
              <a:ext cx="25400" cy="747713"/>
            </a:xfrm>
            <a:custGeom>
              <a:avLst/>
              <a:gdLst>
                <a:gd name="T0" fmla="*/ 1 w 1"/>
                <a:gd name="T1" fmla="*/ 0 h 31"/>
                <a:gd name="T2" fmla="*/ 0 w 1"/>
                <a:gd name="T3" fmla="*/ 0 h 31"/>
                <a:gd name="T4" fmla="*/ 0 w 1"/>
                <a:gd name="T5" fmla="*/ 30 h 31"/>
                <a:gd name="T6" fmla="*/ 1 w 1"/>
                <a:gd name="T7" fmla="*/ 31 h 31"/>
                <a:gd name="T8" fmla="*/ 1 w 1"/>
                <a:gd name="T9" fmla="*/ 31 h 31"/>
                <a:gd name="T10" fmla="*/ 1 w 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8" name="Freeform 23">
              <a:extLst>
                <a:ext uri="{FF2B5EF4-FFF2-40B4-BE49-F238E27FC236}">
                  <a16:creationId xmlns:a16="http://schemas.microsoft.com/office/drawing/2014/main" id="{7E28B8F7-6129-49F2-B173-1763A71334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63275" y="3949700"/>
              <a:ext cx="25400" cy="747713"/>
            </a:xfrm>
            <a:custGeom>
              <a:avLst/>
              <a:gdLst>
                <a:gd name="T0" fmla="*/ 0 w 1"/>
                <a:gd name="T1" fmla="*/ 0 h 31"/>
                <a:gd name="T2" fmla="*/ 0 w 1"/>
                <a:gd name="T3" fmla="*/ 31 h 31"/>
                <a:gd name="T4" fmla="*/ 1 w 1"/>
                <a:gd name="T5" fmla="*/ 31 h 31"/>
                <a:gd name="T6" fmla="*/ 1 w 1"/>
                <a:gd name="T7" fmla="*/ 30 h 31"/>
                <a:gd name="T8" fmla="*/ 1 w 1"/>
                <a:gd name="T9" fmla="*/ 0 h 31"/>
                <a:gd name="T10" fmla="*/ 0 w 1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99" name="Freeform 24">
              <a:extLst>
                <a:ext uri="{FF2B5EF4-FFF2-40B4-BE49-F238E27FC236}">
                  <a16:creationId xmlns:a16="http://schemas.microsoft.com/office/drawing/2014/main" id="{B5B56AB0-B320-4354-A3A1-991807D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6338" y="5130800"/>
              <a:ext cx="349250" cy="771525"/>
            </a:xfrm>
            <a:custGeom>
              <a:avLst/>
              <a:gdLst>
                <a:gd name="T0" fmla="*/ 0 w 220"/>
                <a:gd name="T1" fmla="*/ 0 h 486"/>
                <a:gd name="T2" fmla="*/ 15 w 220"/>
                <a:gd name="T3" fmla="*/ 486 h 486"/>
                <a:gd name="T4" fmla="*/ 220 w 220"/>
                <a:gd name="T5" fmla="*/ 486 h 486"/>
                <a:gd name="T6" fmla="*/ 220 w 220"/>
                <a:gd name="T7" fmla="*/ 0 h 486"/>
                <a:gd name="T8" fmla="*/ 0 w 220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486">
                  <a:moveTo>
                    <a:pt x="0" y="0"/>
                  </a:moveTo>
                  <a:lnTo>
                    <a:pt x="15" y="486"/>
                  </a:lnTo>
                  <a:lnTo>
                    <a:pt x="220" y="486"/>
                  </a:lnTo>
                  <a:lnTo>
                    <a:pt x="2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0" name="Freeform 25">
              <a:extLst>
                <a:ext uri="{FF2B5EF4-FFF2-40B4-BE49-F238E27FC236}">
                  <a16:creationId xmlns:a16="http://schemas.microsoft.com/office/drawing/2014/main" id="{BFEC3426-A873-4810-932E-EDDEA52613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5130800"/>
              <a:ext cx="349250" cy="771525"/>
            </a:xfrm>
            <a:custGeom>
              <a:avLst/>
              <a:gdLst>
                <a:gd name="T0" fmla="*/ 0 w 220"/>
                <a:gd name="T1" fmla="*/ 0 h 486"/>
                <a:gd name="T2" fmla="*/ 0 w 220"/>
                <a:gd name="T3" fmla="*/ 486 h 486"/>
                <a:gd name="T4" fmla="*/ 204 w 220"/>
                <a:gd name="T5" fmla="*/ 486 h 486"/>
                <a:gd name="T6" fmla="*/ 220 w 220"/>
                <a:gd name="T7" fmla="*/ 0 h 486"/>
                <a:gd name="T8" fmla="*/ 0 w 220"/>
                <a:gd name="T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486">
                  <a:moveTo>
                    <a:pt x="0" y="0"/>
                  </a:moveTo>
                  <a:lnTo>
                    <a:pt x="0" y="486"/>
                  </a:lnTo>
                  <a:lnTo>
                    <a:pt x="204" y="486"/>
                  </a:lnTo>
                  <a:lnTo>
                    <a:pt x="2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1" name="Freeform 26">
              <a:extLst>
                <a:ext uri="{FF2B5EF4-FFF2-40B4-BE49-F238E27FC236}">
                  <a16:creationId xmlns:a16="http://schemas.microsoft.com/office/drawing/2014/main" id="{CB469AB3-CA18-412E-8DE3-FA8C4FB36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6338" y="5059363"/>
              <a:ext cx="349250" cy="192088"/>
            </a:xfrm>
            <a:custGeom>
              <a:avLst/>
              <a:gdLst>
                <a:gd name="T0" fmla="*/ 15 w 220"/>
                <a:gd name="T1" fmla="*/ 0 h 121"/>
                <a:gd name="T2" fmla="*/ 0 w 220"/>
                <a:gd name="T3" fmla="*/ 0 h 121"/>
                <a:gd name="T4" fmla="*/ 0 w 220"/>
                <a:gd name="T5" fmla="*/ 0 h 121"/>
                <a:gd name="T6" fmla="*/ 0 w 220"/>
                <a:gd name="T7" fmla="*/ 121 h 121"/>
                <a:gd name="T8" fmla="*/ 220 w 220"/>
                <a:gd name="T9" fmla="*/ 121 h 121"/>
                <a:gd name="T10" fmla="*/ 220 w 220"/>
                <a:gd name="T11" fmla="*/ 0 h 121"/>
                <a:gd name="T12" fmla="*/ 220 w 220"/>
                <a:gd name="T13" fmla="*/ 0 h 121"/>
                <a:gd name="T14" fmla="*/ 220 w 220"/>
                <a:gd name="T15" fmla="*/ 0 h 121"/>
                <a:gd name="T16" fmla="*/ 15 w 220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121">
                  <a:moveTo>
                    <a:pt x="1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220" y="12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2" name="Freeform 27">
              <a:extLst>
                <a:ext uri="{FF2B5EF4-FFF2-40B4-BE49-F238E27FC236}">
                  <a16:creationId xmlns:a16="http://schemas.microsoft.com/office/drawing/2014/main" id="{7CB20484-77E1-4B70-96FB-78F26B4663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5059363"/>
              <a:ext cx="349250" cy="192088"/>
            </a:xfrm>
            <a:custGeom>
              <a:avLst/>
              <a:gdLst>
                <a:gd name="T0" fmla="*/ 0 w 220"/>
                <a:gd name="T1" fmla="*/ 0 h 121"/>
                <a:gd name="T2" fmla="*/ 0 w 220"/>
                <a:gd name="T3" fmla="*/ 0 h 121"/>
                <a:gd name="T4" fmla="*/ 0 w 220"/>
                <a:gd name="T5" fmla="*/ 0 h 121"/>
                <a:gd name="T6" fmla="*/ 0 w 220"/>
                <a:gd name="T7" fmla="*/ 121 h 121"/>
                <a:gd name="T8" fmla="*/ 220 w 220"/>
                <a:gd name="T9" fmla="*/ 121 h 121"/>
                <a:gd name="T10" fmla="*/ 220 w 220"/>
                <a:gd name="T11" fmla="*/ 0 h 121"/>
                <a:gd name="T12" fmla="*/ 220 w 220"/>
                <a:gd name="T13" fmla="*/ 0 h 121"/>
                <a:gd name="T14" fmla="*/ 220 w 220"/>
                <a:gd name="T15" fmla="*/ 0 h 121"/>
                <a:gd name="T16" fmla="*/ 0 w 220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12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220" y="12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3" name="Freeform 28">
              <a:extLst>
                <a:ext uri="{FF2B5EF4-FFF2-40B4-BE49-F238E27FC236}">
                  <a16:creationId xmlns:a16="http://schemas.microsoft.com/office/drawing/2014/main" id="{63EDFEA1-1441-47B5-BA5A-FB21DA514E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63" y="2454275"/>
              <a:ext cx="623888" cy="265113"/>
            </a:xfrm>
            <a:custGeom>
              <a:avLst/>
              <a:gdLst>
                <a:gd name="T0" fmla="*/ 330 w 393"/>
                <a:gd name="T1" fmla="*/ 0 h 167"/>
                <a:gd name="T2" fmla="*/ 63 w 393"/>
                <a:gd name="T3" fmla="*/ 0 h 167"/>
                <a:gd name="T4" fmla="*/ 0 w 393"/>
                <a:gd name="T5" fmla="*/ 30 h 167"/>
                <a:gd name="T6" fmla="*/ 205 w 393"/>
                <a:gd name="T7" fmla="*/ 167 h 167"/>
                <a:gd name="T8" fmla="*/ 393 w 393"/>
                <a:gd name="T9" fmla="*/ 30 h 167"/>
                <a:gd name="T10" fmla="*/ 330 w 393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167">
                  <a:moveTo>
                    <a:pt x="330" y="0"/>
                  </a:moveTo>
                  <a:lnTo>
                    <a:pt x="63" y="0"/>
                  </a:lnTo>
                  <a:lnTo>
                    <a:pt x="0" y="30"/>
                  </a:lnTo>
                  <a:lnTo>
                    <a:pt x="205" y="167"/>
                  </a:lnTo>
                  <a:lnTo>
                    <a:pt x="393" y="3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4" name="Freeform 29">
              <a:extLst>
                <a:ext uri="{FF2B5EF4-FFF2-40B4-BE49-F238E27FC236}">
                  <a16:creationId xmlns:a16="http://schemas.microsoft.com/office/drawing/2014/main" id="{D9347701-BF25-4F03-A0E9-E6A033CA6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0163" y="2454275"/>
              <a:ext cx="623888" cy="265113"/>
            </a:xfrm>
            <a:custGeom>
              <a:avLst/>
              <a:gdLst>
                <a:gd name="T0" fmla="*/ 330 w 393"/>
                <a:gd name="T1" fmla="*/ 0 h 167"/>
                <a:gd name="T2" fmla="*/ 63 w 393"/>
                <a:gd name="T3" fmla="*/ 0 h 167"/>
                <a:gd name="T4" fmla="*/ 0 w 393"/>
                <a:gd name="T5" fmla="*/ 30 h 167"/>
                <a:gd name="T6" fmla="*/ 205 w 393"/>
                <a:gd name="T7" fmla="*/ 167 h 167"/>
                <a:gd name="T8" fmla="*/ 393 w 393"/>
                <a:gd name="T9" fmla="*/ 30 h 167"/>
                <a:gd name="T10" fmla="*/ 330 w 393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3" h="167">
                  <a:moveTo>
                    <a:pt x="330" y="0"/>
                  </a:moveTo>
                  <a:lnTo>
                    <a:pt x="63" y="0"/>
                  </a:lnTo>
                  <a:lnTo>
                    <a:pt x="0" y="30"/>
                  </a:lnTo>
                  <a:lnTo>
                    <a:pt x="205" y="167"/>
                  </a:lnTo>
                  <a:lnTo>
                    <a:pt x="393" y="30"/>
                  </a:lnTo>
                  <a:lnTo>
                    <a:pt x="33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5" name="Freeform 30">
              <a:extLst>
                <a:ext uri="{FF2B5EF4-FFF2-40B4-BE49-F238E27FC236}">
                  <a16:creationId xmlns:a16="http://schemas.microsoft.com/office/drawing/2014/main" id="{760F0CBC-2ABE-4950-ABBA-CDB11A406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9450" y="5951538"/>
              <a:ext cx="49213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6" name="Freeform 31">
              <a:extLst>
                <a:ext uri="{FF2B5EF4-FFF2-40B4-BE49-F238E27FC236}">
                  <a16:creationId xmlns:a16="http://schemas.microsoft.com/office/drawing/2014/main" id="{5C567570-6F5F-44E9-A5BC-C8A4C69850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9438" y="5951538"/>
              <a:ext cx="49213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7" name="Freeform 32">
              <a:extLst>
                <a:ext uri="{FF2B5EF4-FFF2-40B4-BE49-F238E27FC236}">
                  <a16:creationId xmlns:a16="http://schemas.microsoft.com/office/drawing/2014/main" id="{CF0BFD80-5AC0-4B0C-BAE7-1203982FF8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9425" y="5951538"/>
              <a:ext cx="50800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8" name="Freeform 33">
              <a:extLst>
                <a:ext uri="{FF2B5EF4-FFF2-40B4-BE49-F238E27FC236}">
                  <a16:creationId xmlns:a16="http://schemas.microsoft.com/office/drawing/2014/main" id="{7E013E62-110A-44FC-868D-990BA887E2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9388" y="5951538"/>
              <a:ext cx="50800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09" name="Freeform 34">
              <a:extLst>
                <a:ext uri="{FF2B5EF4-FFF2-40B4-BE49-F238E27FC236}">
                  <a16:creationId xmlns:a16="http://schemas.microsoft.com/office/drawing/2014/main" id="{1C18C143-7E2E-48DE-9B40-A9109D6B15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5563" y="5951538"/>
              <a:ext cx="49213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0" name="Freeform 35">
              <a:extLst>
                <a:ext uri="{FF2B5EF4-FFF2-40B4-BE49-F238E27FC236}">
                  <a16:creationId xmlns:a16="http://schemas.microsoft.com/office/drawing/2014/main" id="{3B18F01B-F266-41AF-9EDD-DC9C738118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5550" y="5951538"/>
              <a:ext cx="49213" cy="71438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1" name="Freeform 36">
              <a:extLst>
                <a:ext uri="{FF2B5EF4-FFF2-40B4-BE49-F238E27FC236}">
                  <a16:creationId xmlns:a16="http://schemas.microsoft.com/office/drawing/2014/main" id="{819B1B69-48A8-4E49-9AE9-549B0535B5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6338" y="5757863"/>
              <a:ext cx="349250" cy="217488"/>
            </a:xfrm>
            <a:custGeom>
              <a:avLst/>
              <a:gdLst>
                <a:gd name="T0" fmla="*/ 13 w 14"/>
                <a:gd name="T1" fmla="*/ 9 h 9"/>
                <a:gd name="T2" fmla="*/ 14 w 14"/>
                <a:gd name="T3" fmla="*/ 7 h 9"/>
                <a:gd name="T4" fmla="*/ 14 w 14"/>
                <a:gd name="T5" fmla="*/ 5 h 9"/>
                <a:gd name="T6" fmla="*/ 7 w 14"/>
                <a:gd name="T7" fmla="*/ 0 h 9"/>
                <a:gd name="T8" fmla="*/ 0 w 14"/>
                <a:gd name="T9" fmla="*/ 5 h 9"/>
                <a:gd name="T10" fmla="*/ 1 w 14"/>
                <a:gd name="T11" fmla="*/ 7 h 9"/>
                <a:gd name="T12" fmla="*/ 2 w 14"/>
                <a:gd name="T13" fmla="*/ 9 h 9"/>
                <a:gd name="T14" fmla="*/ 13 w 1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3" y="9"/>
                  </a:moveTo>
                  <a:cubicBezTo>
                    <a:pt x="14" y="9"/>
                    <a:pt x="14" y="8"/>
                    <a:pt x="14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1" y="9"/>
                    <a:pt x="2" y="9"/>
                  </a:cubicBezTo>
                  <a:lnTo>
                    <a:pt x="13" y="9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2" name="Freeform 37">
              <a:extLst>
                <a:ext uri="{FF2B5EF4-FFF2-40B4-BE49-F238E27FC236}">
                  <a16:creationId xmlns:a16="http://schemas.microsoft.com/office/drawing/2014/main" id="{5FD8DE9C-DA47-4EAD-8218-D3381213F2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5757863"/>
              <a:ext cx="349250" cy="217488"/>
            </a:xfrm>
            <a:custGeom>
              <a:avLst/>
              <a:gdLst>
                <a:gd name="T0" fmla="*/ 12 w 14"/>
                <a:gd name="T1" fmla="*/ 9 h 9"/>
                <a:gd name="T2" fmla="*/ 14 w 14"/>
                <a:gd name="T3" fmla="*/ 7 h 9"/>
                <a:gd name="T4" fmla="*/ 14 w 14"/>
                <a:gd name="T5" fmla="*/ 5 h 9"/>
                <a:gd name="T6" fmla="*/ 7 w 14"/>
                <a:gd name="T7" fmla="*/ 0 h 9"/>
                <a:gd name="T8" fmla="*/ 0 w 14"/>
                <a:gd name="T9" fmla="*/ 5 h 9"/>
                <a:gd name="T10" fmla="*/ 0 w 14"/>
                <a:gd name="T11" fmla="*/ 7 h 9"/>
                <a:gd name="T12" fmla="*/ 1 w 14"/>
                <a:gd name="T13" fmla="*/ 9 h 9"/>
                <a:gd name="T14" fmla="*/ 12 w 1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2" y="9"/>
                  </a:moveTo>
                  <a:cubicBezTo>
                    <a:pt x="13" y="9"/>
                    <a:pt x="14" y="8"/>
                    <a:pt x="14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3" name="Freeform 38">
              <a:extLst>
                <a:ext uri="{FF2B5EF4-FFF2-40B4-BE49-F238E27FC236}">
                  <a16:creationId xmlns:a16="http://schemas.microsoft.com/office/drawing/2014/main" id="{B5AA38E4-6EDD-47BC-814B-9DABC8215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90150" y="5926138"/>
              <a:ext cx="325438" cy="49213"/>
            </a:xfrm>
            <a:custGeom>
              <a:avLst/>
              <a:gdLst>
                <a:gd name="T0" fmla="*/ 0 w 13"/>
                <a:gd name="T1" fmla="*/ 0 h 2"/>
                <a:gd name="T2" fmla="*/ 0 w 13"/>
                <a:gd name="T3" fmla="*/ 0 h 2"/>
                <a:gd name="T4" fmla="*/ 1 w 13"/>
                <a:gd name="T5" fmla="*/ 2 h 2"/>
                <a:gd name="T6" fmla="*/ 12 w 13"/>
                <a:gd name="T7" fmla="*/ 2 h 2"/>
                <a:gd name="T8" fmla="*/ 13 w 13"/>
                <a:gd name="T9" fmla="*/ 0 h 2"/>
                <a:gd name="T10" fmla="*/ 13 w 13"/>
                <a:gd name="T11" fmla="*/ 0 h 2"/>
                <a:gd name="T12" fmla="*/ 0 w 1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8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4" name="Freeform 39">
              <a:extLst>
                <a:ext uri="{FF2B5EF4-FFF2-40B4-BE49-F238E27FC236}">
                  <a16:creationId xmlns:a16="http://schemas.microsoft.com/office/drawing/2014/main" id="{BC5F61F9-A985-4554-8B9F-7589E121D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5926138"/>
              <a:ext cx="349250" cy="49213"/>
            </a:xfrm>
            <a:custGeom>
              <a:avLst/>
              <a:gdLst>
                <a:gd name="T0" fmla="*/ 0 w 14"/>
                <a:gd name="T1" fmla="*/ 0 h 2"/>
                <a:gd name="T2" fmla="*/ 0 w 14"/>
                <a:gd name="T3" fmla="*/ 0 h 2"/>
                <a:gd name="T4" fmla="*/ 1 w 14"/>
                <a:gd name="T5" fmla="*/ 2 h 2"/>
                <a:gd name="T6" fmla="*/ 12 w 14"/>
                <a:gd name="T7" fmla="*/ 2 h 2"/>
                <a:gd name="T8" fmla="*/ 14 w 14"/>
                <a:gd name="T9" fmla="*/ 0 h 2"/>
                <a:gd name="T10" fmla="*/ 14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8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5" name="Freeform 40">
              <a:extLst>
                <a:ext uri="{FF2B5EF4-FFF2-40B4-BE49-F238E27FC236}">
                  <a16:creationId xmlns:a16="http://schemas.microsoft.com/office/drawing/2014/main" id="{1FAAFA53-50F1-43AF-AC2C-D813586C31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0900" y="3032125"/>
              <a:ext cx="200025" cy="169863"/>
            </a:xfrm>
            <a:custGeom>
              <a:avLst/>
              <a:gdLst>
                <a:gd name="T0" fmla="*/ 8 w 8"/>
                <a:gd name="T1" fmla="*/ 7 h 7"/>
                <a:gd name="T2" fmla="*/ 8 w 8"/>
                <a:gd name="T3" fmla="*/ 6 h 7"/>
                <a:gd name="T4" fmla="*/ 7 w 8"/>
                <a:gd name="T5" fmla="*/ 4 h 7"/>
                <a:gd name="T6" fmla="*/ 0 w 8"/>
                <a:gd name="T7" fmla="*/ 0 h 7"/>
                <a:gd name="T8" fmla="*/ 0 w 8"/>
                <a:gd name="T9" fmla="*/ 1 h 7"/>
                <a:gd name="T10" fmla="*/ 0 w 8"/>
                <a:gd name="T11" fmla="*/ 1 h 7"/>
                <a:gd name="T12" fmla="*/ 0 w 8"/>
                <a:gd name="T13" fmla="*/ 2 h 7"/>
                <a:gd name="T14" fmla="*/ 0 w 8"/>
                <a:gd name="T15" fmla="*/ 2 h 7"/>
                <a:gd name="T16" fmla="*/ 7 w 8"/>
                <a:gd name="T17" fmla="*/ 6 h 7"/>
                <a:gd name="T18" fmla="*/ 8 w 8"/>
                <a:gd name="T19" fmla="*/ 7 h 7"/>
                <a:gd name="T20" fmla="*/ 8 w 8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7">
                  <a:moveTo>
                    <a:pt x="8" y="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164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6" name="Freeform 41">
              <a:extLst>
                <a:ext uri="{FF2B5EF4-FFF2-40B4-BE49-F238E27FC236}">
                  <a16:creationId xmlns:a16="http://schemas.microsoft.com/office/drawing/2014/main" id="{3CAAAE22-81A7-461C-87B9-72EED609F2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63288" y="3032125"/>
              <a:ext cx="200025" cy="169863"/>
            </a:xfrm>
            <a:custGeom>
              <a:avLst/>
              <a:gdLst>
                <a:gd name="T0" fmla="*/ 1 w 8"/>
                <a:gd name="T1" fmla="*/ 4 h 7"/>
                <a:gd name="T2" fmla="*/ 0 w 8"/>
                <a:gd name="T3" fmla="*/ 6 h 7"/>
                <a:gd name="T4" fmla="*/ 0 w 8"/>
                <a:gd name="T5" fmla="*/ 7 h 7"/>
                <a:gd name="T6" fmla="*/ 0 w 8"/>
                <a:gd name="T7" fmla="*/ 7 h 7"/>
                <a:gd name="T8" fmla="*/ 0 w 8"/>
                <a:gd name="T9" fmla="*/ 7 h 7"/>
                <a:gd name="T10" fmla="*/ 1 w 8"/>
                <a:gd name="T11" fmla="*/ 6 h 7"/>
                <a:gd name="T12" fmla="*/ 8 w 8"/>
                <a:gd name="T13" fmla="*/ 2 h 7"/>
                <a:gd name="T14" fmla="*/ 8 w 8"/>
                <a:gd name="T15" fmla="*/ 2 h 7"/>
                <a:gd name="T16" fmla="*/ 8 w 8"/>
                <a:gd name="T17" fmla="*/ 1 h 7"/>
                <a:gd name="T18" fmla="*/ 8 w 8"/>
                <a:gd name="T19" fmla="*/ 1 h 7"/>
                <a:gd name="T20" fmla="*/ 8 w 8"/>
                <a:gd name="T21" fmla="*/ 0 h 7"/>
                <a:gd name="T22" fmla="*/ 1 w 8"/>
                <a:gd name="T2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7">
                  <a:moveTo>
                    <a:pt x="1" y="4"/>
                  </a:moveTo>
                  <a:cubicBezTo>
                    <a:pt x="0" y="4"/>
                    <a:pt x="0" y="5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1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164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7" name="Freeform 42">
              <a:extLst>
                <a:ext uri="{FF2B5EF4-FFF2-40B4-BE49-F238E27FC236}">
                  <a16:creationId xmlns:a16="http://schemas.microsoft.com/office/drawing/2014/main" id="{EF8E8F55-0487-42BD-B352-0C841F26A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4038" y="2501900"/>
              <a:ext cx="549275" cy="700088"/>
            </a:xfrm>
            <a:custGeom>
              <a:avLst/>
              <a:gdLst>
                <a:gd name="T0" fmla="*/ 17 w 22"/>
                <a:gd name="T1" fmla="*/ 7 h 29"/>
                <a:gd name="T2" fmla="*/ 14 w 22"/>
                <a:gd name="T3" fmla="*/ 5 h 29"/>
                <a:gd name="T4" fmla="*/ 4 w 22"/>
                <a:gd name="T5" fmla="*/ 0 h 29"/>
                <a:gd name="T6" fmla="*/ 0 w 22"/>
                <a:gd name="T7" fmla="*/ 3 h 29"/>
                <a:gd name="T8" fmla="*/ 9 w 22"/>
                <a:gd name="T9" fmla="*/ 8 h 29"/>
                <a:gd name="T10" fmla="*/ 14 w 22"/>
                <a:gd name="T11" fmla="*/ 17 h 29"/>
                <a:gd name="T12" fmla="*/ 14 w 22"/>
                <a:gd name="T13" fmla="*/ 29 h 29"/>
                <a:gd name="T14" fmla="*/ 15 w 22"/>
                <a:gd name="T15" fmla="*/ 28 h 29"/>
                <a:gd name="T16" fmla="*/ 22 w 22"/>
                <a:gd name="T17" fmla="*/ 24 h 29"/>
                <a:gd name="T18" fmla="*/ 22 w 22"/>
                <a:gd name="T19" fmla="*/ 24 h 29"/>
                <a:gd name="T20" fmla="*/ 22 w 22"/>
                <a:gd name="T21" fmla="*/ 16 h 29"/>
                <a:gd name="T22" fmla="*/ 17 w 22"/>
                <a:gd name="T23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9">
                  <a:moveTo>
                    <a:pt x="17" y="7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10"/>
                    <a:pt x="14" y="13"/>
                    <a:pt x="14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4" y="28"/>
                    <a:pt x="15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2"/>
                    <a:pt x="20" y="9"/>
                    <a:pt x="17" y="7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8" name="Freeform 43">
              <a:extLst>
                <a:ext uri="{FF2B5EF4-FFF2-40B4-BE49-F238E27FC236}">
                  <a16:creationId xmlns:a16="http://schemas.microsoft.com/office/drawing/2014/main" id="{C880229A-6371-4CA3-96CC-48943ECDF7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0900" y="2501900"/>
              <a:ext cx="574675" cy="700088"/>
            </a:xfrm>
            <a:custGeom>
              <a:avLst/>
              <a:gdLst>
                <a:gd name="T0" fmla="*/ 8 w 23"/>
                <a:gd name="T1" fmla="*/ 5 h 29"/>
                <a:gd name="T2" fmla="*/ 5 w 23"/>
                <a:gd name="T3" fmla="*/ 7 h 29"/>
                <a:gd name="T4" fmla="*/ 0 w 23"/>
                <a:gd name="T5" fmla="*/ 16 h 29"/>
                <a:gd name="T6" fmla="*/ 0 w 23"/>
                <a:gd name="T7" fmla="*/ 24 h 29"/>
                <a:gd name="T8" fmla="*/ 0 w 23"/>
                <a:gd name="T9" fmla="*/ 24 h 29"/>
                <a:gd name="T10" fmla="*/ 7 w 23"/>
                <a:gd name="T11" fmla="*/ 28 h 29"/>
                <a:gd name="T12" fmla="*/ 8 w 23"/>
                <a:gd name="T13" fmla="*/ 29 h 29"/>
                <a:gd name="T14" fmla="*/ 8 w 23"/>
                <a:gd name="T15" fmla="*/ 16 h 29"/>
                <a:gd name="T16" fmla="*/ 14 w 23"/>
                <a:gd name="T17" fmla="*/ 8 h 29"/>
                <a:gd name="T18" fmla="*/ 23 w 23"/>
                <a:gd name="T19" fmla="*/ 3 h 29"/>
                <a:gd name="T20" fmla="*/ 18 w 23"/>
                <a:gd name="T21" fmla="*/ 0 h 29"/>
                <a:gd name="T22" fmla="*/ 8 w 23"/>
                <a:gd name="T2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9">
                  <a:moveTo>
                    <a:pt x="8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2" y="9"/>
                    <a:pt x="0" y="12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3"/>
                    <a:pt x="10" y="10"/>
                    <a:pt x="1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8" y="5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19" name="Freeform 44">
              <a:extLst>
                <a:ext uri="{FF2B5EF4-FFF2-40B4-BE49-F238E27FC236}">
                  <a16:creationId xmlns:a16="http://schemas.microsoft.com/office/drawing/2014/main" id="{2D0C7E78-9984-45CE-B1D0-1F03951509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90213" y="5059363"/>
              <a:ext cx="349250" cy="47625"/>
            </a:xfrm>
            <a:custGeom>
              <a:avLst/>
              <a:gdLst>
                <a:gd name="T0" fmla="*/ 220 w 220"/>
                <a:gd name="T1" fmla="*/ 30 h 30"/>
                <a:gd name="T2" fmla="*/ 220 w 220"/>
                <a:gd name="T3" fmla="*/ 0 h 30"/>
                <a:gd name="T4" fmla="*/ 220 w 220"/>
                <a:gd name="T5" fmla="*/ 0 h 30"/>
                <a:gd name="T6" fmla="*/ 220 w 220"/>
                <a:gd name="T7" fmla="*/ 0 h 30"/>
                <a:gd name="T8" fmla="*/ 0 w 220"/>
                <a:gd name="T9" fmla="*/ 0 h 30"/>
                <a:gd name="T10" fmla="*/ 0 w 220"/>
                <a:gd name="T11" fmla="*/ 0 h 30"/>
                <a:gd name="T12" fmla="*/ 0 w 220"/>
                <a:gd name="T13" fmla="*/ 0 h 30"/>
                <a:gd name="T14" fmla="*/ 0 w 220"/>
                <a:gd name="T15" fmla="*/ 30 h 30"/>
                <a:gd name="T16" fmla="*/ 220 w 22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30">
                  <a:moveTo>
                    <a:pt x="220" y="30"/>
                  </a:move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220" y="3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0" name="Freeform 45">
              <a:extLst>
                <a:ext uri="{FF2B5EF4-FFF2-40B4-BE49-F238E27FC236}">
                  <a16:creationId xmlns:a16="http://schemas.microsoft.com/office/drawing/2014/main" id="{95A8D683-B8DE-4B0D-BAFF-4D89788A5D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66338" y="5059363"/>
              <a:ext cx="349250" cy="47625"/>
            </a:xfrm>
            <a:custGeom>
              <a:avLst/>
              <a:gdLst>
                <a:gd name="T0" fmla="*/ 220 w 220"/>
                <a:gd name="T1" fmla="*/ 30 h 30"/>
                <a:gd name="T2" fmla="*/ 220 w 220"/>
                <a:gd name="T3" fmla="*/ 0 h 30"/>
                <a:gd name="T4" fmla="*/ 220 w 220"/>
                <a:gd name="T5" fmla="*/ 0 h 30"/>
                <a:gd name="T6" fmla="*/ 220 w 220"/>
                <a:gd name="T7" fmla="*/ 0 h 30"/>
                <a:gd name="T8" fmla="*/ 15 w 220"/>
                <a:gd name="T9" fmla="*/ 0 h 30"/>
                <a:gd name="T10" fmla="*/ 0 w 220"/>
                <a:gd name="T11" fmla="*/ 0 h 30"/>
                <a:gd name="T12" fmla="*/ 0 w 220"/>
                <a:gd name="T13" fmla="*/ 0 h 30"/>
                <a:gd name="T14" fmla="*/ 0 w 220"/>
                <a:gd name="T15" fmla="*/ 30 h 30"/>
                <a:gd name="T16" fmla="*/ 220 w 22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30">
                  <a:moveTo>
                    <a:pt x="220" y="30"/>
                  </a:moveTo>
                  <a:lnTo>
                    <a:pt x="220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220" y="3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1" name="Freeform 46">
              <a:extLst>
                <a:ext uri="{FF2B5EF4-FFF2-40B4-BE49-F238E27FC236}">
                  <a16:creationId xmlns:a16="http://schemas.microsoft.com/office/drawing/2014/main" id="{6E543C4A-D369-4AB4-A1EA-48F73B85D2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4763" y="2501900"/>
              <a:ext cx="674688" cy="265113"/>
            </a:xfrm>
            <a:custGeom>
              <a:avLst/>
              <a:gdLst>
                <a:gd name="T0" fmla="*/ 409 w 425"/>
                <a:gd name="T1" fmla="*/ 0 h 167"/>
                <a:gd name="T2" fmla="*/ 221 w 425"/>
                <a:gd name="T3" fmla="*/ 137 h 167"/>
                <a:gd name="T4" fmla="*/ 16 w 425"/>
                <a:gd name="T5" fmla="*/ 0 h 167"/>
                <a:gd name="T6" fmla="*/ 0 w 425"/>
                <a:gd name="T7" fmla="*/ 15 h 167"/>
                <a:gd name="T8" fmla="*/ 221 w 425"/>
                <a:gd name="T9" fmla="*/ 167 h 167"/>
                <a:gd name="T10" fmla="*/ 425 w 425"/>
                <a:gd name="T11" fmla="*/ 15 h 167"/>
                <a:gd name="T12" fmla="*/ 409 w 425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167">
                  <a:moveTo>
                    <a:pt x="409" y="0"/>
                  </a:moveTo>
                  <a:lnTo>
                    <a:pt x="221" y="137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21" y="167"/>
                  </a:lnTo>
                  <a:lnTo>
                    <a:pt x="425" y="15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F25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2" name="Freeform 47">
              <a:extLst>
                <a:ext uri="{FF2B5EF4-FFF2-40B4-BE49-F238E27FC236}">
                  <a16:creationId xmlns:a16="http://schemas.microsoft.com/office/drawing/2014/main" id="{8C28EEC0-9957-48DE-B92C-32EEDA1BC9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4763" y="2501900"/>
              <a:ext cx="674688" cy="265113"/>
            </a:xfrm>
            <a:custGeom>
              <a:avLst/>
              <a:gdLst>
                <a:gd name="T0" fmla="*/ 409 w 425"/>
                <a:gd name="T1" fmla="*/ 0 h 167"/>
                <a:gd name="T2" fmla="*/ 221 w 425"/>
                <a:gd name="T3" fmla="*/ 137 h 167"/>
                <a:gd name="T4" fmla="*/ 16 w 425"/>
                <a:gd name="T5" fmla="*/ 0 h 167"/>
                <a:gd name="T6" fmla="*/ 0 w 425"/>
                <a:gd name="T7" fmla="*/ 15 h 167"/>
                <a:gd name="T8" fmla="*/ 221 w 425"/>
                <a:gd name="T9" fmla="*/ 167 h 167"/>
                <a:gd name="T10" fmla="*/ 425 w 425"/>
                <a:gd name="T11" fmla="*/ 15 h 167"/>
                <a:gd name="T12" fmla="*/ 409 w 425"/>
                <a:gd name="T1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167">
                  <a:moveTo>
                    <a:pt x="409" y="0"/>
                  </a:moveTo>
                  <a:lnTo>
                    <a:pt x="221" y="137"/>
                  </a:lnTo>
                  <a:lnTo>
                    <a:pt x="16" y="0"/>
                  </a:lnTo>
                  <a:lnTo>
                    <a:pt x="0" y="15"/>
                  </a:lnTo>
                  <a:lnTo>
                    <a:pt x="221" y="167"/>
                  </a:lnTo>
                  <a:lnTo>
                    <a:pt x="425" y="15"/>
                  </a:lnTo>
                  <a:lnTo>
                    <a:pt x="40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3" name="Freeform 48">
              <a:extLst>
                <a:ext uri="{FF2B5EF4-FFF2-40B4-BE49-F238E27FC236}">
                  <a16:creationId xmlns:a16="http://schemas.microsoft.com/office/drawing/2014/main" id="{76B7D24C-F925-4980-B186-AF24053AD7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4775" y="3128963"/>
              <a:ext cx="449263" cy="603250"/>
            </a:xfrm>
            <a:custGeom>
              <a:avLst/>
              <a:gdLst>
                <a:gd name="T0" fmla="*/ 6 w 18"/>
                <a:gd name="T1" fmla="*/ 4 h 25"/>
                <a:gd name="T2" fmla="*/ 6 w 18"/>
                <a:gd name="T3" fmla="*/ 9 h 25"/>
                <a:gd name="T4" fmla="*/ 9 w 18"/>
                <a:gd name="T5" fmla="*/ 9 h 25"/>
                <a:gd name="T6" fmla="*/ 18 w 18"/>
                <a:gd name="T7" fmla="*/ 17 h 25"/>
                <a:gd name="T8" fmla="*/ 9 w 18"/>
                <a:gd name="T9" fmla="*/ 25 h 25"/>
                <a:gd name="T10" fmla="*/ 0 w 18"/>
                <a:gd name="T11" fmla="*/ 22 h 25"/>
                <a:gd name="T12" fmla="*/ 2 w 18"/>
                <a:gd name="T13" fmla="*/ 19 h 25"/>
                <a:gd name="T14" fmla="*/ 9 w 18"/>
                <a:gd name="T15" fmla="*/ 21 h 25"/>
                <a:gd name="T16" fmla="*/ 14 w 18"/>
                <a:gd name="T17" fmla="*/ 17 h 25"/>
                <a:gd name="T18" fmla="*/ 9 w 18"/>
                <a:gd name="T19" fmla="*/ 13 h 25"/>
                <a:gd name="T20" fmla="*/ 2 w 18"/>
                <a:gd name="T21" fmla="*/ 13 h 25"/>
                <a:gd name="T22" fmla="*/ 2 w 18"/>
                <a:gd name="T23" fmla="*/ 0 h 25"/>
                <a:gd name="T24" fmla="*/ 17 w 18"/>
                <a:gd name="T25" fmla="*/ 0 h 25"/>
                <a:gd name="T26" fmla="*/ 17 w 18"/>
                <a:gd name="T27" fmla="*/ 4 h 25"/>
                <a:gd name="T28" fmla="*/ 6 w 18"/>
                <a:gd name="T2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5">
                  <a:moveTo>
                    <a:pt x="6" y="4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5" y="9"/>
                    <a:pt x="18" y="12"/>
                    <a:pt x="18" y="17"/>
                  </a:cubicBezTo>
                  <a:cubicBezTo>
                    <a:pt x="18" y="22"/>
                    <a:pt x="15" y="25"/>
                    <a:pt x="9" y="25"/>
                  </a:cubicBezTo>
                  <a:cubicBezTo>
                    <a:pt x="6" y="25"/>
                    <a:pt x="3" y="24"/>
                    <a:pt x="0" y="2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4" y="20"/>
                    <a:pt x="6" y="21"/>
                    <a:pt x="9" y="21"/>
                  </a:cubicBezTo>
                  <a:cubicBezTo>
                    <a:pt x="12" y="21"/>
                    <a:pt x="14" y="20"/>
                    <a:pt x="14" y="17"/>
                  </a:cubicBezTo>
                  <a:cubicBezTo>
                    <a:pt x="14" y="14"/>
                    <a:pt x="12" y="13"/>
                    <a:pt x="9" y="13"/>
                  </a:cubicBezTo>
                  <a:cubicBezTo>
                    <a:pt x="7" y="13"/>
                    <a:pt x="4" y="13"/>
                    <a:pt x="2" y="1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4"/>
                    <a:pt x="17" y="4"/>
                    <a:pt x="17" y="4"/>
                  </a:cubicBezTo>
                  <a:lnTo>
                    <a:pt x="6" y="4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4" name="Freeform 49">
              <a:extLst>
                <a:ext uri="{FF2B5EF4-FFF2-40B4-BE49-F238E27FC236}">
                  <a16:creationId xmlns:a16="http://schemas.microsoft.com/office/drawing/2014/main" id="{C64DD241-BFB7-47D9-9ABB-0663C03BE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0950" y="2816225"/>
              <a:ext cx="723900" cy="241300"/>
            </a:xfrm>
            <a:custGeom>
              <a:avLst/>
              <a:gdLst>
                <a:gd name="T0" fmla="*/ 27 w 29"/>
                <a:gd name="T1" fmla="*/ 10 h 10"/>
                <a:gd name="T2" fmla="*/ 2 w 29"/>
                <a:gd name="T3" fmla="*/ 10 h 10"/>
                <a:gd name="T4" fmla="*/ 0 w 29"/>
                <a:gd name="T5" fmla="*/ 8 h 10"/>
                <a:gd name="T6" fmla="*/ 29 w 29"/>
                <a:gd name="T7" fmla="*/ 8 h 10"/>
                <a:gd name="T8" fmla="*/ 27 w 2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27" y="10"/>
                  </a:moveTo>
                  <a:cubicBezTo>
                    <a:pt x="20" y="3"/>
                    <a:pt x="9" y="3"/>
                    <a:pt x="2" y="10"/>
                  </a:cubicBezTo>
                  <a:cubicBezTo>
                    <a:pt x="1" y="9"/>
                    <a:pt x="1" y="8"/>
                    <a:pt x="0" y="8"/>
                  </a:cubicBezTo>
                  <a:cubicBezTo>
                    <a:pt x="8" y="0"/>
                    <a:pt x="21" y="0"/>
                    <a:pt x="29" y="8"/>
                  </a:cubicBezTo>
                  <a:cubicBezTo>
                    <a:pt x="28" y="8"/>
                    <a:pt x="27" y="9"/>
                    <a:pt x="27" y="10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5" name="Freeform 50">
              <a:extLst>
                <a:ext uri="{FF2B5EF4-FFF2-40B4-BE49-F238E27FC236}">
                  <a16:creationId xmlns:a16="http://schemas.microsoft.com/office/drawing/2014/main" id="{F65F5A4E-04D9-4DE6-9548-74AE72C9B9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4763" y="1730375"/>
              <a:ext cx="674688" cy="771525"/>
            </a:xfrm>
            <a:custGeom>
              <a:avLst/>
              <a:gdLst>
                <a:gd name="T0" fmla="*/ 26 w 27"/>
                <a:gd name="T1" fmla="*/ 9 h 32"/>
                <a:gd name="T2" fmla="*/ 25 w 27"/>
                <a:gd name="T3" fmla="*/ 15 h 32"/>
                <a:gd name="T4" fmla="*/ 24 w 27"/>
                <a:gd name="T5" fmla="*/ 15 h 32"/>
                <a:gd name="T6" fmla="*/ 24 w 27"/>
                <a:gd name="T7" fmla="*/ 15 h 32"/>
                <a:gd name="T8" fmla="*/ 24 w 27"/>
                <a:gd name="T9" fmla="*/ 13 h 32"/>
                <a:gd name="T10" fmla="*/ 23 w 27"/>
                <a:gd name="T11" fmla="*/ 6 h 32"/>
                <a:gd name="T12" fmla="*/ 22 w 27"/>
                <a:gd name="T13" fmla="*/ 6 h 32"/>
                <a:gd name="T14" fmla="*/ 23 w 27"/>
                <a:gd name="T15" fmla="*/ 4 h 32"/>
                <a:gd name="T16" fmla="*/ 22 w 27"/>
                <a:gd name="T17" fmla="*/ 1 h 32"/>
                <a:gd name="T18" fmla="*/ 20 w 27"/>
                <a:gd name="T19" fmla="*/ 0 h 32"/>
                <a:gd name="T20" fmla="*/ 14 w 27"/>
                <a:gd name="T21" fmla="*/ 2 h 32"/>
                <a:gd name="T22" fmla="*/ 13 w 27"/>
                <a:gd name="T23" fmla="*/ 2 h 32"/>
                <a:gd name="T24" fmla="*/ 7 w 27"/>
                <a:gd name="T25" fmla="*/ 0 h 32"/>
                <a:gd name="T26" fmla="*/ 5 w 27"/>
                <a:gd name="T27" fmla="*/ 1 h 32"/>
                <a:gd name="T28" fmla="*/ 4 w 27"/>
                <a:gd name="T29" fmla="*/ 4 h 32"/>
                <a:gd name="T30" fmla="*/ 5 w 27"/>
                <a:gd name="T31" fmla="*/ 6 h 32"/>
                <a:gd name="T32" fmla="*/ 5 w 27"/>
                <a:gd name="T33" fmla="*/ 6 h 32"/>
                <a:gd name="T34" fmla="*/ 3 w 27"/>
                <a:gd name="T35" fmla="*/ 13 h 32"/>
                <a:gd name="T36" fmla="*/ 3 w 27"/>
                <a:gd name="T37" fmla="*/ 15 h 32"/>
                <a:gd name="T38" fmla="*/ 3 w 27"/>
                <a:gd name="T39" fmla="*/ 15 h 32"/>
                <a:gd name="T40" fmla="*/ 3 w 27"/>
                <a:gd name="T41" fmla="*/ 15 h 32"/>
                <a:gd name="T42" fmla="*/ 1 w 27"/>
                <a:gd name="T43" fmla="*/ 9 h 32"/>
                <a:gd name="T44" fmla="*/ 0 w 27"/>
                <a:gd name="T45" fmla="*/ 12 h 32"/>
                <a:gd name="T46" fmla="*/ 0 w 27"/>
                <a:gd name="T47" fmla="*/ 12 h 32"/>
                <a:gd name="T48" fmla="*/ 2 w 27"/>
                <a:gd name="T49" fmla="*/ 16 h 32"/>
                <a:gd name="T50" fmla="*/ 7 w 27"/>
                <a:gd name="T51" fmla="*/ 25 h 32"/>
                <a:gd name="T52" fmla="*/ 7 w 27"/>
                <a:gd name="T53" fmla="*/ 26 h 32"/>
                <a:gd name="T54" fmla="*/ 5 w 27"/>
                <a:gd name="T55" fmla="*/ 30 h 32"/>
                <a:gd name="T56" fmla="*/ 8 w 27"/>
                <a:gd name="T57" fmla="*/ 32 h 32"/>
                <a:gd name="T58" fmla="*/ 19 w 27"/>
                <a:gd name="T59" fmla="*/ 32 h 32"/>
                <a:gd name="T60" fmla="*/ 23 w 27"/>
                <a:gd name="T61" fmla="*/ 31 h 32"/>
                <a:gd name="T62" fmla="*/ 21 w 27"/>
                <a:gd name="T63" fmla="*/ 26 h 32"/>
                <a:gd name="T64" fmla="*/ 20 w 27"/>
                <a:gd name="T65" fmla="*/ 25 h 32"/>
                <a:gd name="T66" fmla="*/ 25 w 27"/>
                <a:gd name="T67" fmla="*/ 16 h 32"/>
                <a:gd name="T68" fmla="*/ 27 w 27"/>
                <a:gd name="T69" fmla="*/ 12 h 32"/>
                <a:gd name="T70" fmla="*/ 27 w 27"/>
                <a:gd name="T71" fmla="*/ 12 h 32"/>
                <a:gd name="T72" fmla="*/ 26 w 27"/>
                <a:gd name="T73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" h="32">
                  <a:moveTo>
                    <a:pt x="26" y="9"/>
                  </a:moveTo>
                  <a:cubicBezTo>
                    <a:pt x="26" y="8"/>
                    <a:pt x="25" y="9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1"/>
                    <a:pt x="24" y="8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19" y="0"/>
                    <a:pt x="17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9" y="0"/>
                    <a:pt x="7" y="0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5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3" y="8"/>
                    <a:pt x="3" y="11"/>
                    <a:pt x="3" y="13"/>
                  </a:cubicBezTo>
                  <a:cubicBezTo>
                    <a:pt x="3" y="14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8"/>
                    <a:pt x="1" y="8"/>
                    <a:pt x="1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6"/>
                    <a:pt x="2" y="16"/>
                  </a:cubicBezTo>
                  <a:cubicBezTo>
                    <a:pt x="3" y="20"/>
                    <a:pt x="5" y="23"/>
                    <a:pt x="7" y="25"/>
                  </a:cubicBezTo>
                  <a:cubicBezTo>
                    <a:pt x="7" y="25"/>
                    <a:pt x="7" y="26"/>
                    <a:pt x="7" y="26"/>
                  </a:cubicBezTo>
                  <a:cubicBezTo>
                    <a:pt x="7" y="27"/>
                    <a:pt x="6" y="29"/>
                    <a:pt x="5" y="3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1" y="27"/>
                    <a:pt x="21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3" y="23"/>
                    <a:pt x="24" y="20"/>
                    <a:pt x="25" y="16"/>
                  </a:cubicBezTo>
                  <a:cubicBezTo>
                    <a:pt x="26" y="15"/>
                    <a:pt x="27" y="14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7" y="11"/>
                    <a:pt x="27" y="10"/>
                    <a:pt x="26" y="9"/>
                  </a:cubicBezTo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6" name="Freeform 51">
              <a:extLst>
                <a:ext uri="{FF2B5EF4-FFF2-40B4-BE49-F238E27FC236}">
                  <a16:creationId xmlns:a16="http://schemas.microsoft.com/office/drawing/2014/main" id="{ABB9A88D-EEDA-45FA-B213-AE90B9F45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4763" y="1562100"/>
              <a:ext cx="674688" cy="530225"/>
            </a:xfrm>
            <a:custGeom>
              <a:avLst/>
              <a:gdLst>
                <a:gd name="T0" fmla="*/ 26 w 27"/>
                <a:gd name="T1" fmla="*/ 9 h 22"/>
                <a:gd name="T2" fmla="*/ 26 w 27"/>
                <a:gd name="T3" fmla="*/ 9 h 22"/>
                <a:gd name="T4" fmla="*/ 14 w 27"/>
                <a:gd name="T5" fmla="*/ 0 h 22"/>
                <a:gd name="T6" fmla="*/ 14 w 27"/>
                <a:gd name="T7" fmla="*/ 0 h 22"/>
                <a:gd name="T8" fmla="*/ 14 w 27"/>
                <a:gd name="T9" fmla="*/ 0 h 22"/>
                <a:gd name="T10" fmla="*/ 14 w 27"/>
                <a:gd name="T11" fmla="*/ 0 h 22"/>
                <a:gd name="T12" fmla="*/ 13 w 27"/>
                <a:gd name="T13" fmla="*/ 0 h 22"/>
                <a:gd name="T14" fmla="*/ 13 w 27"/>
                <a:gd name="T15" fmla="*/ 0 h 22"/>
                <a:gd name="T16" fmla="*/ 13 w 27"/>
                <a:gd name="T17" fmla="*/ 0 h 22"/>
                <a:gd name="T18" fmla="*/ 2 w 27"/>
                <a:gd name="T19" fmla="*/ 9 h 22"/>
                <a:gd name="T20" fmla="*/ 2 w 27"/>
                <a:gd name="T21" fmla="*/ 9 h 22"/>
                <a:gd name="T22" fmla="*/ 0 w 27"/>
                <a:gd name="T23" fmla="*/ 16 h 22"/>
                <a:gd name="T24" fmla="*/ 1 w 27"/>
                <a:gd name="T25" fmla="*/ 16 h 22"/>
                <a:gd name="T26" fmla="*/ 2 w 27"/>
                <a:gd name="T27" fmla="*/ 22 h 22"/>
                <a:gd name="T28" fmla="*/ 3 w 27"/>
                <a:gd name="T29" fmla="*/ 22 h 22"/>
                <a:gd name="T30" fmla="*/ 3 w 27"/>
                <a:gd name="T31" fmla="*/ 22 h 22"/>
                <a:gd name="T32" fmla="*/ 3 w 27"/>
                <a:gd name="T33" fmla="*/ 20 h 22"/>
                <a:gd name="T34" fmla="*/ 5 w 27"/>
                <a:gd name="T35" fmla="*/ 13 h 22"/>
                <a:gd name="T36" fmla="*/ 5 w 27"/>
                <a:gd name="T37" fmla="*/ 13 h 22"/>
                <a:gd name="T38" fmla="*/ 4 w 27"/>
                <a:gd name="T39" fmla="*/ 11 h 22"/>
                <a:gd name="T40" fmla="*/ 5 w 27"/>
                <a:gd name="T41" fmla="*/ 8 h 22"/>
                <a:gd name="T42" fmla="*/ 7 w 27"/>
                <a:gd name="T43" fmla="*/ 7 h 22"/>
                <a:gd name="T44" fmla="*/ 13 w 27"/>
                <a:gd name="T45" fmla="*/ 9 h 22"/>
                <a:gd name="T46" fmla="*/ 14 w 27"/>
                <a:gd name="T47" fmla="*/ 9 h 22"/>
                <a:gd name="T48" fmla="*/ 20 w 27"/>
                <a:gd name="T49" fmla="*/ 7 h 22"/>
                <a:gd name="T50" fmla="*/ 22 w 27"/>
                <a:gd name="T51" fmla="*/ 8 h 22"/>
                <a:gd name="T52" fmla="*/ 23 w 27"/>
                <a:gd name="T53" fmla="*/ 11 h 22"/>
                <a:gd name="T54" fmla="*/ 22 w 27"/>
                <a:gd name="T55" fmla="*/ 13 h 22"/>
                <a:gd name="T56" fmla="*/ 23 w 27"/>
                <a:gd name="T57" fmla="*/ 13 h 22"/>
                <a:gd name="T58" fmla="*/ 24 w 27"/>
                <a:gd name="T59" fmla="*/ 20 h 22"/>
                <a:gd name="T60" fmla="*/ 24 w 27"/>
                <a:gd name="T61" fmla="*/ 22 h 22"/>
                <a:gd name="T62" fmla="*/ 24 w 27"/>
                <a:gd name="T63" fmla="*/ 22 h 22"/>
                <a:gd name="T64" fmla="*/ 25 w 27"/>
                <a:gd name="T65" fmla="*/ 22 h 22"/>
                <a:gd name="T66" fmla="*/ 26 w 27"/>
                <a:gd name="T67" fmla="*/ 16 h 22"/>
                <a:gd name="T68" fmla="*/ 27 w 27"/>
                <a:gd name="T69" fmla="*/ 16 h 22"/>
                <a:gd name="T70" fmla="*/ 26 w 27"/>
                <a:gd name="T7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" h="22"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3" y="2"/>
                    <a:pt x="1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4" y="2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5"/>
                    <a:pt x="2" y="15"/>
                    <a:pt x="2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1"/>
                    <a:pt x="3" y="20"/>
                  </a:cubicBezTo>
                  <a:cubicBezTo>
                    <a:pt x="3" y="18"/>
                    <a:pt x="3" y="15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4" y="10"/>
                    <a:pt x="4" y="9"/>
                    <a:pt x="5" y="8"/>
                  </a:cubicBezTo>
                  <a:cubicBezTo>
                    <a:pt x="6" y="8"/>
                    <a:pt x="6" y="7"/>
                    <a:pt x="7" y="7"/>
                  </a:cubicBezTo>
                  <a:cubicBezTo>
                    <a:pt x="9" y="7"/>
                    <a:pt x="11" y="9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7" y="9"/>
                    <a:pt x="19" y="7"/>
                    <a:pt x="20" y="7"/>
                  </a:cubicBezTo>
                  <a:cubicBezTo>
                    <a:pt x="21" y="7"/>
                    <a:pt x="22" y="8"/>
                    <a:pt x="22" y="8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2"/>
                    <a:pt x="23" y="12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5"/>
                    <a:pt x="24" y="18"/>
                    <a:pt x="24" y="20"/>
                  </a:cubicBezTo>
                  <a:cubicBezTo>
                    <a:pt x="24" y="21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6"/>
                    <a:pt x="26" y="15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lnTo>
                    <a:pt x="26" y="9"/>
                  </a:lnTo>
                  <a:close/>
                </a:path>
              </a:pathLst>
            </a:custGeom>
            <a:solidFill>
              <a:srgbClr val="7D5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7" name="Freeform 52">
              <a:extLst>
                <a:ext uri="{FF2B5EF4-FFF2-40B4-BE49-F238E27FC236}">
                  <a16:creationId xmlns:a16="http://schemas.microsoft.com/office/drawing/2014/main" id="{0282B7D9-89F3-4003-93EB-E1CB779CC8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39388" y="2333625"/>
              <a:ext cx="350838" cy="23813"/>
            </a:xfrm>
            <a:custGeom>
              <a:avLst/>
              <a:gdLst>
                <a:gd name="T0" fmla="*/ 0 w 14"/>
                <a:gd name="T1" fmla="*/ 0 h 1"/>
                <a:gd name="T2" fmla="*/ 0 w 14"/>
                <a:gd name="T3" fmla="*/ 1 h 1"/>
                <a:gd name="T4" fmla="*/ 0 w 14"/>
                <a:gd name="T5" fmla="*/ 1 h 1"/>
                <a:gd name="T6" fmla="*/ 0 w 14"/>
                <a:gd name="T7" fmla="*/ 1 h 1"/>
                <a:gd name="T8" fmla="*/ 0 w 14"/>
                <a:gd name="T9" fmla="*/ 1 h 1"/>
                <a:gd name="T10" fmla="*/ 0 w 14"/>
                <a:gd name="T11" fmla="*/ 0 h 1"/>
                <a:gd name="T12" fmla="*/ 0 w 14"/>
                <a:gd name="T13" fmla="*/ 0 h 1"/>
                <a:gd name="T14" fmla="*/ 13 w 14"/>
                <a:gd name="T15" fmla="*/ 0 h 1"/>
                <a:gd name="T16" fmla="*/ 13 w 14"/>
                <a:gd name="T17" fmla="*/ 0 h 1"/>
                <a:gd name="T18" fmla="*/ 14 w 14"/>
                <a:gd name="T19" fmla="*/ 1 h 1"/>
                <a:gd name="T20" fmla="*/ 14 w 14"/>
                <a:gd name="T21" fmla="*/ 1 h 1"/>
                <a:gd name="T22" fmla="*/ 13 w 14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28" name="Freeform 53">
              <a:extLst>
                <a:ext uri="{FF2B5EF4-FFF2-40B4-BE49-F238E27FC236}">
                  <a16:creationId xmlns:a16="http://schemas.microsoft.com/office/drawing/2014/main" id="{3A8344C5-1EB4-46E0-AE40-DF632D7F7D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9388" y="2333625"/>
              <a:ext cx="350838" cy="96838"/>
            </a:xfrm>
            <a:custGeom>
              <a:avLst/>
              <a:gdLst>
                <a:gd name="T0" fmla="*/ 13 w 14"/>
                <a:gd name="T1" fmla="*/ 0 h 4"/>
                <a:gd name="T2" fmla="*/ 7 w 14"/>
                <a:gd name="T3" fmla="*/ 3 h 4"/>
                <a:gd name="T4" fmla="*/ 0 w 14"/>
                <a:gd name="T5" fmla="*/ 0 h 4"/>
                <a:gd name="T6" fmla="*/ 0 w 14"/>
                <a:gd name="T7" fmla="*/ 1 h 4"/>
                <a:gd name="T8" fmla="*/ 0 w 14"/>
                <a:gd name="T9" fmla="*/ 1 h 4"/>
                <a:gd name="T10" fmla="*/ 7 w 14"/>
                <a:gd name="T11" fmla="*/ 4 h 4"/>
                <a:gd name="T12" fmla="*/ 13 w 14"/>
                <a:gd name="T13" fmla="*/ 1 h 4"/>
                <a:gd name="T14" fmla="*/ 14 w 14"/>
                <a:gd name="T15" fmla="*/ 1 h 4"/>
                <a:gd name="T16" fmla="*/ 13 w 14"/>
                <a:gd name="T17" fmla="*/ 0 h 4"/>
                <a:gd name="T18" fmla="*/ 13 w 14"/>
                <a:gd name="T19" fmla="*/ 0 h 4"/>
                <a:gd name="T20" fmla="*/ 13 w 1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4">
                  <a:moveTo>
                    <a:pt x="13" y="0"/>
                  </a:moveTo>
                  <a:cubicBezTo>
                    <a:pt x="11" y="2"/>
                    <a:pt x="9" y="3"/>
                    <a:pt x="7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4" y="4"/>
                    <a:pt x="7" y="4"/>
                  </a:cubicBezTo>
                  <a:cubicBezTo>
                    <a:pt x="9" y="4"/>
                    <a:pt x="11" y="3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3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974" name="组合 9973">
            <a:extLst>
              <a:ext uri="{FF2B5EF4-FFF2-40B4-BE49-F238E27FC236}">
                <a16:creationId xmlns:a16="http://schemas.microsoft.com/office/drawing/2014/main" id="{D3A99C5F-F7E9-46E8-89A3-89E7FA67D3E4}"/>
              </a:ext>
            </a:extLst>
          </p:cNvPr>
          <p:cNvGrpSpPr/>
          <p:nvPr userDrawn="1"/>
        </p:nvGrpSpPr>
        <p:grpSpPr>
          <a:xfrm>
            <a:off x="8043863" y="1630363"/>
            <a:ext cx="1536699" cy="4392612"/>
            <a:chOff x="11077576" y="1630363"/>
            <a:chExt cx="1536699" cy="4392612"/>
          </a:xfrm>
        </p:grpSpPr>
        <p:sp>
          <p:nvSpPr>
            <p:cNvPr id="9932" name="AutoShape 55">
              <a:extLst>
                <a:ext uri="{FF2B5EF4-FFF2-40B4-BE49-F238E27FC236}">
                  <a16:creationId xmlns:a16="http://schemas.microsoft.com/office/drawing/2014/main" id="{4BBC495A-46B3-482D-9189-121A83A8ABC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1079163" y="1630363"/>
              <a:ext cx="1535112" cy="439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4" name="Freeform 58">
              <a:extLst>
                <a:ext uri="{FF2B5EF4-FFF2-40B4-BE49-F238E27FC236}">
                  <a16:creationId xmlns:a16="http://schemas.microsoft.com/office/drawing/2014/main" id="{3F2A585E-5CD6-4442-978F-99CFED65FB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77576" y="2574925"/>
              <a:ext cx="1511300" cy="1393825"/>
            </a:xfrm>
            <a:custGeom>
              <a:avLst/>
              <a:gdLst>
                <a:gd name="T0" fmla="*/ 56 w 62"/>
                <a:gd name="T1" fmla="*/ 6 h 59"/>
                <a:gd name="T2" fmla="*/ 45 w 62"/>
                <a:gd name="T3" fmla="*/ 0 h 59"/>
                <a:gd name="T4" fmla="*/ 43 w 62"/>
                <a:gd name="T5" fmla="*/ 1 h 59"/>
                <a:gd name="T6" fmla="*/ 19 w 62"/>
                <a:gd name="T7" fmla="*/ 1 h 59"/>
                <a:gd name="T8" fmla="*/ 17 w 62"/>
                <a:gd name="T9" fmla="*/ 0 h 59"/>
                <a:gd name="T10" fmla="*/ 6 w 62"/>
                <a:gd name="T11" fmla="*/ 6 h 59"/>
                <a:gd name="T12" fmla="*/ 0 w 62"/>
                <a:gd name="T13" fmla="*/ 15 h 59"/>
                <a:gd name="T14" fmla="*/ 0 w 62"/>
                <a:gd name="T15" fmla="*/ 23 h 59"/>
                <a:gd name="T16" fmla="*/ 1 w 62"/>
                <a:gd name="T17" fmla="*/ 23 h 59"/>
                <a:gd name="T18" fmla="*/ 8 w 62"/>
                <a:gd name="T19" fmla="*/ 27 h 59"/>
                <a:gd name="T20" fmla="*/ 9 w 62"/>
                <a:gd name="T21" fmla="*/ 28 h 59"/>
                <a:gd name="T22" fmla="*/ 9 w 62"/>
                <a:gd name="T23" fmla="*/ 29 h 59"/>
                <a:gd name="T24" fmla="*/ 9 w 62"/>
                <a:gd name="T25" fmla="*/ 58 h 59"/>
                <a:gd name="T26" fmla="*/ 10 w 62"/>
                <a:gd name="T27" fmla="*/ 59 h 59"/>
                <a:gd name="T28" fmla="*/ 52 w 62"/>
                <a:gd name="T29" fmla="*/ 59 h 59"/>
                <a:gd name="T30" fmla="*/ 53 w 62"/>
                <a:gd name="T31" fmla="*/ 58 h 59"/>
                <a:gd name="T32" fmla="*/ 53 w 62"/>
                <a:gd name="T33" fmla="*/ 29 h 59"/>
                <a:gd name="T34" fmla="*/ 53 w 62"/>
                <a:gd name="T35" fmla="*/ 28 h 59"/>
                <a:gd name="T36" fmla="*/ 54 w 62"/>
                <a:gd name="T37" fmla="*/ 27 h 59"/>
                <a:gd name="T38" fmla="*/ 61 w 62"/>
                <a:gd name="T39" fmla="*/ 23 h 59"/>
                <a:gd name="T40" fmla="*/ 62 w 62"/>
                <a:gd name="T41" fmla="*/ 23 h 59"/>
                <a:gd name="T42" fmla="*/ 62 w 62"/>
                <a:gd name="T43" fmla="*/ 15 h 59"/>
                <a:gd name="T44" fmla="*/ 56 w 62"/>
                <a:gd name="T45" fmla="*/ 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9">
                  <a:moveTo>
                    <a:pt x="56" y="6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36" y="6"/>
                    <a:pt x="26" y="6"/>
                    <a:pt x="19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9"/>
                    <a:pt x="10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8"/>
                    <a:pt x="54" y="27"/>
                    <a:pt x="54" y="27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2" y="11"/>
                    <a:pt x="60" y="8"/>
                    <a:pt x="56" y="6"/>
                  </a:cubicBezTo>
                  <a:close/>
                </a:path>
              </a:pathLst>
            </a:custGeom>
            <a:solidFill>
              <a:srgbClr val="006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5" name="Freeform 59">
              <a:extLst>
                <a:ext uri="{FF2B5EF4-FFF2-40B4-BE49-F238E27FC236}">
                  <a16:creationId xmlns:a16="http://schemas.microsoft.com/office/drawing/2014/main" id="{FEACD343-F396-473B-A3CA-CB8AD9406D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26788" y="3117850"/>
              <a:ext cx="169862" cy="661987"/>
            </a:xfrm>
            <a:custGeom>
              <a:avLst/>
              <a:gdLst>
                <a:gd name="T0" fmla="*/ 7 w 7"/>
                <a:gd name="T1" fmla="*/ 6 h 28"/>
                <a:gd name="T2" fmla="*/ 7 w 7"/>
                <a:gd name="T3" fmla="*/ 5 h 28"/>
                <a:gd name="T4" fmla="*/ 7 w 7"/>
                <a:gd name="T5" fmla="*/ 4 h 28"/>
                <a:gd name="T6" fmla="*/ 6 w 7"/>
                <a:gd name="T7" fmla="*/ 3 h 28"/>
                <a:gd name="T8" fmla="*/ 0 w 7"/>
                <a:gd name="T9" fmla="*/ 0 h 28"/>
                <a:gd name="T10" fmla="*/ 0 w 7"/>
                <a:gd name="T11" fmla="*/ 15 h 28"/>
                <a:gd name="T12" fmla="*/ 4 w 7"/>
                <a:gd name="T13" fmla="*/ 24 h 28"/>
                <a:gd name="T14" fmla="*/ 7 w 7"/>
                <a:gd name="T15" fmla="*/ 28 h 28"/>
                <a:gd name="T16" fmla="*/ 7 w 7"/>
                <a:gd name="T1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8">
                  <a:moveTo>
                    <a:pt x="7" y="6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1" y="22"/>
                    <a:pt x="4" y="24"/>
                  </a:cubicBezTo>
                  <a:cubicBezTo>
                    <a:pt x="7" y="28"/>
                    <a:pt x="7" y="28"/>
                    <a:pt x="7" y="28"/>
                  </a:cubicBezTo>
                  <a:lnTo>
                    <a:pt x="7" y="6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6" name="Freeform 60">
              <a:extLst>
                <a:ext uri="{FF2B5EF4-FFF2-40B4-BE49-F238E27FC236}">
                  <a16:creationId xmlns:a16="http://schemas.microsoft.com/office/drawing/2014/main" id="{4461A08D-AE3F-4AE0-B513-6C539AA169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69800" y="3117850"/>
              <a:ext cx="171450" cy="661987"/>
            </a:xfrm>
            <a:custGeom>
              <a:avLst/>
              <a:gdLst>
                <a:gd name="T0" fmla="*/ 1 w 7"/>
                <a:gd name="T1" fmla="*/ 3 h 28"/>
                <a:gd name="T2" fmla="*/ 0 w 7"/>
                <a:gd name="T3" fmla="*/ 4 h 28"/>
                <a:gd name="T4" fmla="*/ 0 w 7"/>
                <a:gd name="T5" fmla="*/ 5 h 28"/>
                <a:gd name="T6" fmla="*/ 0 w 7"/>
                <a:gd name="T7" fmla="*/ 6 h 28"/>
                <a:gd name="T8" fmla="*/ 0 w 7"/>
                <a:gd name="T9" fmla="*/ 28 h 28"/>
                <a:gd name="T10" fmla="*/ 4 w 7"/>
                <a:gd name="T11" fmla="*/ 24 h 28"/>
                <a:gd name="T12" fmla="*/ 7 w 7"/>
                <a:gd name="T13" fmla="*/ 15 h 28"/>
                <a:gd name="T14" fmla="*/ 7 w 7"/>
                <a:gd name="T15" fmla="*/ 0 h 28"/>
                <a:gd name="T16" fmla="*/ 1 w 7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8">
                  <a:moveTo>
                    <a:pt x="1" y="3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6" y="22"/>
                    <a:pt x="7" y="18"/>
                    <a:pt x="7" y="15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7" name="Freeform 61">
              <a:extLst>
                <a:ext uri="{FF2B5EF4-FFF2-40B4-BE49-F238E27FC236}">
                  <a16:creationId xmlns:a16="http://schemas.microsoft.com/office/drawing/2014/main" id="{EBE40309-F545-49F8-9B43-1F0B850B4E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4700588"/>
              <a:ext cx="341312" cy="1181100"/>
            </a:xfrm>
            <a:custGeom>
              <a:avLst/>
              <a:gdLst>
                <a:gd name="T0" fmla="*/ 16 w 215"/>
                <a:gd name="T1" fmla="*/ 744 h 744"/>
                <a:gd name="T2" fmla="*/ 200 w 215"/>
                <a:gd name="T3" fmla="*/ 744 h 744"/>
                <a:gd name="T4" fmla="*/ 215 w 215"/>
                <a:gd name="T5" fmla="*/ 0 h 744"/>
                <a:gd name="T6" fmla="*/ 0 w 215"/>
                <a:gd name="T7" fmla="*/ 0 h 744"/>
                <a:gd name="T8" fmla="*/ 16 w 215"/>
                <a:gd name="T9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44">
                  <a:moveTo>
                    <a:pt x="16" y="744"/>
                  </a:moveTo>
                  <a:lnTo>
                    <a:pt x="200" y="744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16" y="744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8" name="Freeform 62">
              <a:extLst>
                <a:ext uri="{FF2B5EF4-FFF2-40B4-BE49-F238E27FC236}">
                  <a16:creationId xmlns:a16="http://schemas.microsoft.com/office/drawing/2014/main" id="{1B69571F-F5F1-451D-868A-8B3C08D89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4700588"/>
              <a:ext cx="341312" cy="1181100"/>
            </a:xfrm>
            <a:custGeom>
              <a:avLst/>
              <a:gdLst>
                <a:gd name="T0" fmla="*/ 31 w 215"/>
                <a:gd name="T1" fmla="*/ 744 h 744"/>
                <a:gd name="T2" fmla="*/ 200 w 215"/>
                <a:gd name="T3" fmla="*/ 744 h 744"/>
                <a:gd name="T4" fmla="*/ 215 w 215"/>
                <a:gd name="T5" fmla="*/ 0 h 744"/>
                <a:gd name="T6" fmla="*/ 0 w 215"/>
                <a:gd name="T7" fmla="*/ 0 h 744"/>
                <a:gd name="T8" fmla="*/ 31 w 215"/>
                <a:gd name="T9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44">
                  <a:moveTo>
                    <a:pt x="31" y="744"/>
                  </a:moveTo>
                  <a:lnTo>
                    <a:pt x="200" y="744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31" y="744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39" name="Freeform 63">
              <a:extLst>
                <a:ext uri="{FF2B5EF4-FFF2-40B4-BE49-F238E27FC236}">
                  <a16:creationId xmlns:a16="http://schemas.microsoft.com/office/drawing/2014/main" id="{8FA93B55-40D5-4DA5-925E-2E7A8EDFD9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45863" y="3968750"/>
              <a:ext cx="974725" cy="731837"/>
            </a:xfrm>
            <a:custGeom>
              <a:avLst/>
              <a:gdLst>
                <a:gd name="T0" fmla="*/ 0 w 40"/>
                <a:gd name="T1" fmla="*/ 0 h 31"/>
                <a:gd name="T2" fmla="*/ 0 w 40"/>
                <a:gd name="T3" fmla="*/ 30 h 31"/>
                <a:gd name="T4" fmla="*/ 1 w 40"/>
                <a:gd name="T5" fmla="*/ 31 h 31"/>
                <a:gd name="T6" fmla="*/ 19 w 40"/>
                <a:gd name="T7" fmla="*/ 31 h 31"/>
                <a:gd name="T8" fmla="*/ 19 w 40"/>
                <a:gd name="T9" fmla="*/ 30 h 31"/>
                <a:gd name="T10" fmla="*/ 20 w 40"/>
                <a:gd name="T11" fmla="*/ 18 h 31"/>
                <a:gd name="T12" fmla="*/ 20 w 40"/>
                <a:gd name="T13" fmla="*/ 18 h 31"/>
                <a:gd name="T14" fmla="*/ 20 w 40"/>
                <a:gd name="T15" fmla="*/ 18 h 31"/>
                <a:gd name="T16" fmla="*/ 21 w 40"/>
                <a:gd name="T17" fmla="*/ 18 h 31"/>
                <a:gd name="T18" fmla="*/ 21 w 40"/>
                <a:gd name="T19" fmla="*/ 30 h 31"/>
                <a:gd name="T20" fmla="*/ 21 w 40"/>
                <a:gd name="T21" fmla="*/ 31 h 31"/>
                <a:gd name="T22" fmla="*/ 39 w 40"/>
                <a:gd name="T23" fmla="*/ 31 h 31"/>
                <a:gd name="T24" fmla="*/ 40 w 40"/>
                <a:gd name="T25" fmla="*/ 30 h 31"/>
                <a:gd name="T26" fmla="*/ 40 w 40"/>
                <a:gd name="T27" fmla="*/ 0 h 31"/>
                <a:gd name="T28" fmla="*/ 0 w 4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31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0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40" y="31"/>
                    <a:pt x="40" y="30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0" name="Freeform 64">
              <a:extLst>
                <a:ext uri="{FF2B5EF4-FFF2-40B4-BE49-F238E27FC236}">
                  <a16:creationId xmlns:a16="http://schemas.microsoft.com/office/drawing/2014/main" id="{891641C3-253C-4675-AAA8-D026C0F0E1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345863" y="3968750"/>
              <a:ext cx="49212" cy="731837"/>
            </a:xfrm>
            <a:custGeom>
              <a:avLst/>
              <a:gdLst>
                <a:gd name="T0" fmla="*/ 2 w 2"/>
                <a:gd name="T1" fmla="*/ 0 h 31"/>
                <a:gd name="T2" fmla="*/ 0 w 2"/>
                <a:gd name="T3" fmla="*/ 0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1 h 31"/>
                <a:gd name="T10" fmla="*/ 2 w 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1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1" name="Freeform 65">
              <a:extLst>
                <a:ext uri="{FF2B5EF4-FFF2-40B4-BE49-F238E27FC236}">
                  <a16:creationId xmlns:a16="http://schemas.microsoft.com/office/drawing/2014/main" id="{B1C8E685-9934-4AC0-AC82-6C1F1A9548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72963" y="3968750"/>
              <a:ext cx="47625" cy="731837"/>
            </a:xfrm>
            <a:custGeom>
              <a:avLst/>
              <a:gdLst>
                <a:gd name="T0" fmla="*/ 0 w 2"/>
                <a:gd name="T1" fmla="*/ 0 h 31"/>
                <a:gd name="T2" fmla="*/ 0 w 2"/>
                <a:gd name="T3" fmla="*/ 31 h 31"/>
                <a:gd name="T4" fmla="*/ 1 w 2"/>
                <a:gd name="T5" fmla="*/ 31 h 31"/>
                <a:gd name="T6" fmla="*/ 2 w 2"/>
                <a:gd name="T7" fmla="*/ 30 h 31"/>
                <a:gd name="T8" fmla="*/ 2 w 2"/>
                <a:gd name="T9" fmla="*/ 0 h 31"/>
                <a:gd name="T10" fmla="*/ 0 w 2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2" y="31"/>
                    <a:pt x="2" y="3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2" name="Freeform 66">
              <a:extLst>
                <a:ext uri="{FF2B5EF4-FFF2-40B4-BE49-F238E27FC236}">
                  <a16:creationId xmlns:a16="http://schemas.microsoft.com/office/drawing/2014/main" id="{274786AE-C1E4-460A-B699-ED5DC7E3CE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5126038"/>
              <a:ext cx="341312" cy="755650"/>
            </a:xfrm>
            <a:custGeom>
              <a:avLst/>
              <a:gdLst>
                <a:gd name="T0" fmla="*/ 0 w 215"/>
                <a:gd name="T1" fmla="*/ 0 h 476"/>
                <a:gd name="T2" fmla="*/ 16 w 215"/>
                <a:gd name="T3" fmla="*/ 476 h 476"/>
                <a:gd name="T4" fmla="*/ 200 w 215"/>
                <a:gd name="T5" fmla="*/ 476 h 476"/>
                <a:gd name="T6" fmla="*/ 215 w 215"/>
                <a:gd name="T7" fmla="*/ 0 h 476"/>
                <a:gd name="T8" fmla="*/ 0 w 21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476">
                  <a:moveTo>
                    <a:pt x="0" y="0"/>
                  </a:moveTo>
                  <a:lnTo>
                    <a:pt x="16" y="476"/>
                  </a:lnTo>
                  <a:lnTo>
                    <a:pt x="200" y="476"/>
                  </a:lnTo>
                  <a:lnTo>
                    <a:pt x="2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3" name="Freeform 67">
              <a:extLst>
                <a:ext uri="{FF2B5EF4-FFF2-40B4-BE49-F238E27FC236}">
                  <a16:creationId xmlns:a16="http://schemas.microsoft.com/office/drawing/2014/main" id="{1037827B-4ADB-4A13-A280-6D465F7F3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5126038"/>
              <a:ext cx="341312" cy="755650"/>
            </a:xfrm>
            <a:custGeom>
              <a:avLst/>
              <a:gdLst>
                <a:gd name="T0" fmla="*/ 0 w 215"/>
                <a:gd name="T1" fmla="*/ 0 h 476"/>
                <a:gd name="T2" fmla="*/ 16 w 215"/>
                <a:gd name="T3" fmla="*/ 476 h 476"/>
                <a:gd name="T4" fmla="*/ 215 w 215"/>
                <a:gd name="T5" fmla="*/ 476 h 476"/>
                <a:gd name="T6" fmla="*/ 215 w 215"/>
                <a:gd name="T7" fmla="*/ 0 h 476"/>
                <a:gd name="T8" fmla="*/ 0 w 215"/>
                <a:gd name="T9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476">
                  <a:moveTo>
                    <a:pt x="0" y="0"/>
                  </a:moveTo>
                  <a:lnTo>
                    <a:pt x="16" y="476"/>
                  </a:lnTo>
                  <a:lnTo>
                    <a:pt x="215" y="476"/>
                  </a:lnTo>
                  <a:lnTo>
                    <a:pt x="2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4" name="Freeform 68">
              <a:extLst>
                <a:ext uri="{FF2B5EF4-FFF2-40B4-BE49-F238E27FC236}">
                  <a16:creationId xmlns:a16="http://schemas.microsoft.com/office/drawing/2014/main" id="{599787F8-FDCE-4293-9C9B-E4F852348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5054600"/>
              <a:ext cx="341312" cy="188912"/>
            </a:xfrm>
            <a:custGeom>
              <a:avLst/>
              <a:gdLst>
                <a:gd name="T0" fmla="*/ 0 w 215"/>
                <a:gd name="T1" fmla="*/ 0 h 119"/>
                <a:gd name="T2" fmla="*/ 0 w 215"/>
                <a:gd name="T3" fmla="*/ 0 h 119"/>
                <a:gd name="T4" fmla="*/ 0 w 215"/>
                <a:gd name="T5" fmla="*/ 0 h 119"/>
                <a:gd name="T6" fmla="*/ 0 w 215"/>
                <a:gd name="T7" fmla="*/ 119 h 119"/>
                <a:gd name="T8" fmla="*/ 215 w 215"/>
                <a:gd name="T9" fmla="*/ 119 h 119"/>
                <a:gd name="T10" fmla="*/ 215 w 215"/>
                <a:gd name="T11" fmla="*/ 0 h 119"/>
                <a:gd name="T12" fmla="*/ 215 w 215"/>
                <a:gd name="T13" fmla="*/ 0 h 119"/>
                <a:gd name="T14" fmla="*/ 215 w 215"/>
                <a:gd name="T15" fmla="*/ 0 h 119"/>
                <a:gd name="T16" fmla="*/ 0 w 215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1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15" y="119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5" name="Freeform 69">
              <a:extLst>
                <a:ext uri="{FF2B5EF4-FFF2-40B4-BE49-F238E27FC236}">
                  <a16:creationId xmlns:a16="http://schemas.microsoft.com/office/drawing/2014/main" id="{E90FFFF0-9A68-48B3-8520-38D84802B4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5054600"/>
              <a:ext cx="341312" cy="188912"/>
            </a:xfrm>
            <a:custGeom>
              <a:avLst/>
              <a:gdLst>
                <a:gd name="T0" fmla="*/ 0 w 215"/>
                <a:gd name="T1" fmla="*/ 0 h 119"/>
                <a:gd name="T2" fmla="*/ 0 w 215"/>
                <a:gd name="T3" fmla="*/ 0 h 119"/>
                <a:gd name="T4" fmla="*/ 0 w 215"/>
                <a:gd name="T5" fmla="*/ 0 h 119"/>
                <a:gd name="T6" fmla="*/ 0 w 215"/>
                <a:gd name="T7" fmla="*/ 119 h 119"/>
                <a:gd name="T8" fmla="*/ 215 w 215"/>
                <a:gd name="T9" fmla="*/ 119 h 119"/>
                <a:gd name="T10" fmla="*/ 215 w 215"/>
                <a:gd name="T11" fmla="*/ 0 h 119"/>
                <a:gd name="T12" fmla="*/ 215 w 215"/>
                <a:gd name="T13" fmla="*/ 0 h 119"/>
                <a:gd name="T14" fmla="*/ 215 w 215"/>
                <a:gd name="T15" fmla="*/ 0 h 119"/>
                <a:gd name="T16" fmla="*/ 0 w 215"/>
                <a:gd name="T1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19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15" y="119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6" name="Freeform 70">
              <a:extLst>
                <a:ext uri="{FF2B5EF4-FFF2-40B4-BE49-F238E27FC236}">
                  <a16:creationId xmlns:a16="http://schemas.microsoft.com/office/drawing/2014/main" id="{9C2F18EA-5DF7-4260-BF3A-8C6C922CAA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1125" y="2503488"/>
              <a:ext cx="585787" cy="260350"/>
            </a:xfrm>
            <a:custGeom>
              <a:avLst/>
              <a:gdLst>
                <a:gd name="T0" fmla="*/ 322 w 369"/>
                <a:gd name="T1" fmla="*/ 0 h 164"/>
                <a:gd name="T2" fmla="*/ 46 w 369"/>
                <a:gd name="T3" fmla="*/ 0 h 164"/>
                <a:gd name="T4" fmla="*/ 0 w 369"/>
                <a:gd name="T5" fmla="*/ 30 h 164"/>
                <a:gd name="T6" fmla="*/ 184 w 369"/>
                <a:gd name="T7" fmla="*/ 164 h 164"/>
                <a:gd name="T8" fmla="*/ 369 w 369"/>
                <a:gd name="T9" fmla="*/ 30 h 164"/>
                <a:gd name="T10" fmla="*/ 322 w 369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164">
                  <a:moveTo>
                    <a:pt x="322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84" y="164"/>
                  </a:lnTo>
                  <a:lnTo>
                    <a:pt x="369" y="30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7" name="Freeform 71">
              <a:extLst>
                <a:ext uri="{FF2B5EF4-FFF2-40B4-BE49-F238E27FC236}">
                  <a16:creationId xmlns:a16="http://schemas.microsoft.com/office/drawing/2014/main" id="{41CCF058-52FA-42AC-8520-CE23C122A9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1125" y="2503488"/>
              <a:ext cx="585787" cy="260350"/>
            </a:xfrm>
            <a:custGeom>
              <a:avLst/>
              <a:gdLst>
                <a:gd name="T0" fmla="*/ 322 w 369"/>
                <a:gd name="T1" fmla="*/ 0 h 164"/>
                <a:gd name="T2" fmla="*/ 46 w 369"/>
                <a:gd name="T3" fmla="*/ 0 h 164"/>
                <a:gd name="T4" fmla="*/ 0 w 369"/>
                <a:gd name="T5" fmla="*/ 30 h 164"/>
                <a:gd name="T6" fmla="*/ 184 w 369"/>
                <a:gd name="T7" fmla="*/ 164 h 164"/>
                <a:gd name="T8" fmla="*/ 369 w 369"/>
                <a:gd name="T9" fmla="*/ 30 h 164"/>
                <a:gd name="T10" fmla="*/ 322 w 369"/>
                <a:gd name="T1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164">
                  <a:moveTo>
                    <a:pt x="322" y="0"/>
                  </a:moveTo>
                  <a:lnTo>
                    <a:pt x="46" y="0"/>
                  </a:lnTo>
                  <a:lnTo>
                    <a:pt x="0" y="30"/>
                  </a:lnTo>
                  <a:lnTo>
                    <a:pt x="184" y="164"/>
                  </a:lnTo>
                  <a:lnTo>
                    <a:pt x="369" y="30"/>
                  </a:lnTo>
                  <a:lnTo>
                    <a:pt x="3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8" name="Freeform 72">
              <a:extLst>
                <a:ext uri="{FF2B5EF4-FFF2-40B4-BE49-F238E27FC236}">
                  <a16:creationId xmlns:a16="http://schemas.microsoft.com/office/drawing/2014/main" id="{91A1BB5C-4B14-42D1-9D42-0B9E8B2E13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50725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49" name="Freeform 73">
              <a:extLst>
                <a:ext uri="{FF2B5EF4-FFF2-40B4-BE49-F238E27FC236}">
                  <a16:creationId xmlns:a16="http://schemas.microsoft.com/office/drawing/2014/main" id="{3F1463B9-5D6E-4DDD-82EB-CED0C027A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2300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0" name="Freeform 74">
              <a:extLst>
                <a:ext uri="{FF2B5EF4-FFF2-40B4-BE49-F238E27FC236}">
                  <a16:creationId xmlns:a16="http://schemas.microsoft.com/office/drawing/2014/main" id="{DDA80BC6-894C-43CC-95B8-6CD897CAC2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5463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1" name="Freeform 75">
              <a:extLst>
                <a:ext uri="{FF2B5EF4-FFF2-40B4-BE49-F238E27FC236}">
                  <a16:creationId xmlns:a16="http://schemas.microsoft.com/office/drawing/2014/main" id="{1D5620A4-BBF8-48F0-8698-1CFE1B7983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63363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2" name="Freeform 76">
              <a:extLst>
                <a:ext uri="{FF2B5EF4-FFF2-40B4-BE49-F238E27FC236}">
                  <a16:creationId xmlns:a16="http://schemas.microsoft.com/office/drawing/2014/main" id="{A6218E7B-1E98-480F-B616-63B78D1354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64938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3" name="Freeform 77">
              <a:extLst>
                <a:ext uri="{FF2B5EF4-FFF2-40B4-BE49-F238E27FC236}">
                  <a16:creationId xmlns:a16="http://schemas.microsoft.com/office/drawing/2014/main" id="{BB189264-1E9D-4B45-9D44-2BD1476B7B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8100" y="5929313"/>
              <a:ext cx="49212" cy="69850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 h 3"/>
                <a:gd name="T4" fmla="*/ 1 w 2"/>
                <a:gd name="T5" fmla="*/ 3 h 3"/>
                <a:gd name="T6" fmla="*/ 2 w 2"/>
                <a:gd name="T7" fmla="*/ 2 h 3"/>
                <a:gd name="T8" fmla="*/ 2 w 2"/>
                <a:gd name="T9" fmla="*/ 0 h 3"/>
                <a:gd name="T10" fmla="*/ 0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04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4" name="Freeform 78">
              <a:extLst>
                <a:ext uri="{FF2B5EF4-FFF2-40B4-BE49-F238E27FC236}">
                  <a16:creationId xmlns:a16="http://schemas.microsoft.com/office/drawing/2014/main" id="{A7C5103A-45FC-4159-A607-C6D82554EE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5740400"/>
              <a:ext cx="341312" cy="212725"/>
            </a:xfrm>
            <a:custGeom>
              <a:avLst/>
              <a:gdLst>
                <a:gd name="T0" fmla="*/ 12 w 14"/>
                <a:gd name="T1" fmla="*/ 9 h 9"/>
                <a:gd name="T2" fmla="*/ 14 w 14"/>
                <a:gd name="T3" fmla="*/ 7 h 9"/>
                <a:gd name="T4" fmla="*/ 14 w 14"/>
                <a:gd name="T5" fmla="*/ 5 h 9"/>
                <a:gd name="T6" fmla="*/ 7 w 14"/>
                <a:gd name="T7" fmla="*/ 0 h 9"/>
                <a:gd name="T8" fmla="*/ 0 w 14"/>
                <a:gd name="T9" fmla="*/ 5 h 9"/>
                <a:gd name="T10" fmla="*/ 0 w 14"/>
                <a:gd name="T11" fmla="*/ 7 h 9"/>
                <a:gd name="T12" fmla="*/ 1 w 14"/>
                <a:gd name="T13" fmla="*/ 9 h 9"/>
                <a:gd name="T14" fmla="*/ 12 w 1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2" y="9"/>
                  </a:moveTo>
                  <a:cubicBezTo>
                    <a:pt x="13" y="9"/>
                    <a:pt x="14" y="8"/>
                    <a:pt x="14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8"/>
                    <a:pt x="1" y="9"/>
                    <a:pt x="1" y="9"/>
                  </a:cubicBezTo>
                  <a:lnTo>
                    <a:pt x="12" y="9"/>
                  </a:lnTo>
                  <a:close/>
                </a:path>
              </a:pathLst>
            </a:custGeom>
            <a:solidFill>
              <a:srgbClr val="45B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5" name="Freeform 79">
              <a:extLst>
                <a:ext uri="{FF2B5EF4-FFF2-40B4-BE49-F238E27FC236}">
                  <a16:creationId xmlns:a16="http://schemas.microsoft.com/office/drawing/2014/main" id="{8536D8A0-B12B-4CCD-8C4D-40AFF20ADC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5740400"/>
              <a:ext cx="341312" cy="212725"/>
            </a:xfrm>
            <a:custGeom>
              <a:avLst/>
              <a:gdLst>
                <a:gd name="T0" fmla="*/ 13 w 14"/>
                <a:gd name="T1" fmla="*/ 9 h 9"/>
                <a:gd name="T2" fmla="*/ 14 w 14"/>
                <a:gd name="T3" fmla="*/ 7 h 9"/>
                <a:gd name="T4" fmla="*/ 14 w 14"/>
                <a:gd name="T5" fmla="*/ 5 h 9"/>
                <a:gd name="T6" fmla="*/ 7 w 14"/>
                <a:gd name="T7" fmla="*/ 0 h 9"/>
                <a:gd name="T8" fmla="*/ 0 w 14"/>
                <a:gd name="T9" fmla="*/ 5 h 9"/>
                <a:gd name="T10" fmla="*/ 0 w 14"/>
                <a:gd name="T11" fmla="*/ 7 h 9"/>
                <a:gd name="T12" fmla="*/ 2 w 14"/>
                <a:gd name="T13" fmla="*/ 9 h 9"/>
                <a:gd name="T14" fmla="*/ 13 w 14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9">
                  <a:moveTo>
                    <a:pt x="13" y="9"/>
                  </a:moveTo>
                  <a:cubicBezTo>
                    <a:pt x="13" y="9"/>
                    <a:pt x="14" y="8"/>
                    <a:pt x="14" y="7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4" y="2"/>
                    <a:pt x="11" y="0"/>
                    <a:pt x="7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8"/>
                    <a:pt x="1" y="9"/>
                    <a:pt x="2" y="9"/>
                  </a:cubicBezTo>
                  <a:lnTo>
                    <a:pt x="13" y="9"/>
                  </a:lnTo>
                  <a:close/>
                </a:path>
              </a:pathLst>
            </a:custGeom>
            <a:solidFill>
              <a:srgbClr val="45B2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6" name="Freeform 80">
              <a:extLst>
                <a:ext uri="{FF2B5EF4-FFF2-40B4-BE49-F238E27FC236}">
                  <a16:creationId xmlns:a16="http://schemas.microsoft.com/office/drawing/2014/main" id="{39668C30-CA4B-4D7A-B16D-8DF7EE810B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5905500"/>
              <a:ext cx="341312" cy="47625"/>
            </a:xfrm>
            <a:custGeom>
              <a:avLst/>
              <a:gdLst>
                <a:gd name="T0" fmla="*/ 0 w 14"/>
                <a:gd name="T1" fmla="*/ 0 h 2"/>
                <a:gd name="T2" fmla="*/ 0 w 14"/>
                <a:gd name="T3" fmla="*/ 0 h 2"/>
                <a:gd name="T4" fmla="*/ 1 w 14"/>
                <a:gd name="T5" fmla="*/ 2 h 2"/>
                <a:gd name="T6" fmla="*/ 12 w 14"/>
                <a:gd name="T7" fmla="*/ 2 h 2"/>
                <a:gd name="T8" fmla="*/ 14 w 14"/>
                <a:gd name="T9" fmla="*/ 0 h 2"/>
                <a:gd name="T10" fmla="*/ 14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8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7" name="Freeform 81">
              <a:extLst>
                <a:ext uri="{FF2B5EF4-FFF2-40B4-BE49-F238E27FC236}">
                  <a16:creationId xmlns:a16="http://schemas.microsoft.com/office/drawing/2014/main" id="{01A4AB94-0A06-411D-B9BE-E0FC0C3E1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5905500"/>
              <a:ext cx="341312" cy="47625"/>
            </a:xfrm>
            <a:custGeom>
              <a:avLst/>
              <a:gdLst>
                <a:gd name="T0" fmla="*/ 0 w 14"/>
                <a:gd name="T1" fmla="*/ 0 h 2"/>
                <a:gd name="T2" fmla="*/ 0 w 14"/>
                <a:gd name="T3" fmla="*/ 0 h 2"/>
                <a:gd name="T4" fmla="*/ 2 w 14"/>
                <a:gd name="T5" fmla="*/ 2 h 2"/>
                <a:gd name="T6" fmla="*/ 13 w 14"/>
                <a:gd name="T7" fmla="*/ 2 h 2"/>
                <a:gd name="T8" fmla="*/ 14 w 14"/>
                <a:gd name="T9" fmla="*/ 0 h 2"/>
                <a:gd name="T10" fmla="*/ 14 w 14"/>
                <a:gd name="T11" fmla="*/ 0 h 2"/>
                <a:gd name="T12" fmla="*/ 0 w 1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82C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8" name="Freeform 82">
              <a:extLst>
                <a:ext uri="{FF2B5EF4-FFF2-40B4-BE49-F238E27FC236}">
                  <a16:creationId xmlns:a16="http://schemas.microsoft.com/office/drawing/2014/main" id="{CE4228F0-C510-43DD-8E8A-AD5787F72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77576" y="3070225"/>
              <a:ext cx="219075" cy="165100"/>
            </a:xfrm>
            <a:custGeom>
              <a:avLst/>
              <a:gdLst>
                <a:gd name="T0" fmla="*/ 9 w 9"/>
                <a:gd name="T1" fmla="*/ 7 h 7"/>
                <a:gd name="T2" fmla="*/ 9 w 9"/>
                <a:gd name="T3" fmla="*/ 6 h 7"/>
                <a:gd name="T4" fmla="*/ 8 w 9"/>
                <a:gd name="T5" fmla="*/ 4 h 7"/>
                <a:gd name="T6" fmla="*/ 0 w 9"/>
                <a:gd name="T7" fmla="*/ 0 h 7"/>
                <a:gd name="T8" fmla="*/ 0 w 9"/>
                <a:gd name="T9" fmla="*/ 1 h 7"/>
                <a:gd name="T10" fmla="*/ 0 w 9"/>
                <a:gd name="T11" fmla="*/ 1 h 7"/>
                <a:gd name="T12" fmla="*/ 0 w 9"/>
                <a:gd name="T13" fmla="*/ 2 h 7"/>
                <a:gd name="T14" fmla="*/ 1 w 9"/>
                <a:gd name="T15" fmla="*/ 2 h 7"/>
                <a:gd name="T16" fmla="*/ 8 w 9"/>
                <a:gd name="T17" fmla="*/ 6 h 7"/>
                <a:gd name="T18" fmla="*/ 9 w 9"/>
                <a:gd name="T19" fmla="*/ 7 h 7"/>
                <a:gd name="T20" fmla="*/ 9 w 9"/>
                <a:gd name="T2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">
                  <a:moveTo>
                    <a:pt x="9" y="7"/>
                  </a:move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8" y="4"/>
                    <a:pt x="8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lose/>
                </a:path>
              </a:pathLst>
            </a:custGeom>
            <a:solidFill>
              <a:srgbClr val="164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59" name="Freeform 83">
              <a:extLst>
                <a:ext uri="{FF2B5EF4-FFF2-40B4-BE49-F238E27FC236}">
                  <a16:creationId xmlns:a16="http://schemas.microsoft.com/office/drawing/2014/main" id="{CD2B0498-5102-45F9-810D-EC36E6679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69800" y="3070225"/>
              <a:ext cx="219075" cy="165100"/>
            </a:xfrm>
            <a:custGeom>
              <a:avLst/>
              <a:gdLst>
                <a:gd name="T0" fmla="*/ 1 w 9"/>
                <a:gd name="T1" fmla="*/ 4 h 7"/>
                <a:gd name="T2" fmla="*/ 0 w 9"/>
                <a:gd name="T3" fmla="*/ 6 h 7"/>
                <a:gd name="T4" fmla="*/ 0 w 9"/>
                <a:gd name="T5" fmla="*/ 7 h 7"/>
                <a:gd name="T6" fmla="*/ 0 w 9"/>
                <a:gd name="T7" fmla="*/ 7 h 7"/>
                <a:gd name="T8" fmla="*/ 0 w 9"/>
                <a:gd name="T9" fmla="*/ 7 h 7"/>
                <a:gd name="T10" fmla="*/ 1 w 9"/>
                <a:gd name="T11" fmla="*/ 6 h 7"/>
                <a:gd name="T12" fmla="*/ 8 w 9"/>
                <a:gd name="T13" fmla="*/ 2 h 7"/>
                <a:gd name="T14" fmla="*/ 9 w 9"/>
                <a:gd name="T15" fmla="*/ 2 h 7"/>
                <a:gd name="T16" fmla="*/ 9 w 9"/>
                <a:gd name="T17" fmla="*/ 1 h 7"/>
                <a:gd name="T18" fmla="*/ 9 w 9"/>
                <a:gd name="T19" fmla="*/ 1 h 7"/>
                <a:gd name="T20" fmla="*/ 9 w 9"/>
                <a:gd name="T21" fmla="*/ 0 h 7"/>
                <a:gd name="T22" fmla="*/ 1 w 9"/>
                <a:gd name="T2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7">
                  <a:moveTo>
                    <a:pt x="1" y="4"/>
                  </a:move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6"/>
                    <a:pt x="1" y="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1643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0" name="Freeform 84">
              <a:extLst>
                <a:ext uri="{FF2B5EF4-FFF2-40B4-BE49-F238E27FC236}">
                  <a16:creationId xmlns:a16="http://schemas.microsoft.com/office/drawing/2014/main" id="{0382A95F-0BAE-43A5-8741-47E614663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28488" y="2551113"/>
              <a:ext cx="560387" cy="684212"/>
            </a:xfrm>
            <a:custGeom>
              <a:avLst/>
              <a:gdLst>
                <a:gd name="T0" fmla="*/ 17 w 23"/>
                <a:gd name="T1" fmla="*/ 7 h 29"/>
                <a:gd name="T2" fmla="*/ 14 w 23"/>
                <a:gd name="T3" fmla="*/ 5 h 29"/>
                <a:gd name="T4" fmla="*/ 4 w 23"/>
                <a:gd name="T5" fmla="*/ 0 h 29"/>
                <a:gd name="T6" fmla="*/ 0 w 23"/>
                <a:gd name="T7" fmla="*/ 3 h 29"/>
                <a:gd name="T8" fmla="*/ 9 w 23"/>
                <a:gd name="T9" fmla="*/ 8 h 29"/>
                <a:gd name="T10" fmla="*/ 14 w 23"/>
                <a:gd name="T11" fmla="*/ 17 h 29"/>
                <a:gd name="T12" fmla="*/ 14 w 23"/>
                <a:gd name="T13" fmla="*/ 29 h 29"/>
                <a:gd name="T14" fmla="*/ 15 w 23"/>
                <a:gd name="T15" fmla="*/ 28 h 29"/>
                <a:gd name="T16" fmla="*/ 22 w 23"/>
                <a:gd name="T17" fmla="*/ 24 h 29"/>
                <a:gd name="T18" fmla="*/ 23 w 23"/>
                <a:gd name="T19" fmla="*/ 24 h 29"/>
                <a:gd name="T20" fmla="*/ 23 w 23"/>
                <a:gd name="T21" fmla="*/ 16 h 29"/>
                <a:gd name="T22" fmla="*/ 17 w 23"/>
                <a:gd name="T23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9">
                  <a:moveTo>
                    <a:pt x="17" y="7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2" y="10"/>
                    <a:pt x="14" y="13"/>
                    <a:pt x="14" y="17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8"/>
                    <a:pt x="15" y="28"/>
                    <a:pt x="15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2"/>
                    <a:pt x="21" y="9"/>
                    <a:pt x="17" y="7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1" name="Freeform 85">
              <a:extLst>
                <a:ext uri="{FF2B5EF4-FFF2-40B4-BE49-F238E27FC236}">
                  <a16:creationId xmlns:a16="http://schemas.microsoft.com/office/drawing/2014/main" id="{B0D9C091-0D12-4A64-92AA-C5A0366185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77576" y="2551113"/>
              <a:ext cx="560387" cy="684212"/>
            </a:xfrm>
            <a:custGeom>
              <a:avLst/>
              <a:gdLst>
                <a:gd name="T0" fmla="*/ 9 w 23"/>
                <a:gd name="T1" fmla="*/ 5 h 29"/>
                <a:gd name="T2" fmla="*/ 6 w 23"/>
                <a:gd name="T3" fmla="*/ 7 h 29"/>
                <a:gd name="T4" fmla="*/ 0 w 23"/>
                <a:gd name="T5" fmla="*/ 16 h 29"/>
                <a:gd name="T6" fmla="*/ 0 w 23"/>
                <a:gd name="T7" fmla="*/ 24 h 29"/>
                <a:gd name="T8" fmla="*/ 1 w 23"/>
                <a:gd name="T9" fmla="*/ 24 h 29"/>
                <a:gd name="T10" fmla="*/ 8 w 23"/>
                <a:gd name="T11" fmla="*/ 28 h 29"/>
                <a:gd name="T12" fmla="*/ 9 w 23"/>
                <a:gd name="T13" fmla="*/ 29 h 29"/>
                <a:gd name="T14" fmla="*/ 9 w 23"/>
                <a:gd name="T15" fmla="*/ 16 h 29"/>
                <a:gd name="T16" fmla="*/ 14 w 23"/>
                <a:gd name="T17" fmla="*/ 8 h 29"/>
                <a:gd name="T18" fmla="*/ 23 w 23"/>
                <a:gd name="T19" fmla="*/ 3 h 29"/>
                <a:gd name="T20" fmla="*/ 19 w 23"/>
                <a:gd name="T21" fmla="*/ 0 h 29"/>
                <a:gd name="T22" fmla="*/ 9 w 23"/>
                <a:gd name="T23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9">
                  <a:moveTo>
                    <a:pt x="9" y="5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3" y="9"/>
                    <a:pt x="0" y="12"/>
                    <a:pt x="0" y="1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3"/>
                    <a:pt x="11" y="10"/>
                    <a:pt x="1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0"/>
                    <a:pt x="19" y="0"/>
                    <a:pt x="19" y="0"/>
                  </a:cubicBezTo>
                  <a:lnTo>
                    <a:pt x="9" y="5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2" name="Freeform 86">
              <a:extLst>
                <a:ext uri="{FF2B5EF4-FFF2-40B4-BE49-F238E27FC236}">
                  <a16:creationId xmlns:a16="http://schemas.microsoft.com/office/drawing/2014/main" id="{8CA08AB8-7F11-4830-9C76-78E8808D37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77576" y="2574925"/>
              <a:ext cx="463550" cy="425450"/>
            </a:xfrm>
            <a:custGeom>
              <a:avLst/>
              <a:gdLst>
                <a:gd name="T0" fmla="*/ 1 w 19"/>
                <a:gd name="T1" fmla="*/ 18 h 18"/>
                <a:gd name="T2" fmla="*/ 2 w 19"/>
                <a:gd name="T3" fmla="*/ 17 h 18"/>
                <a:gd name="T4" fmla="*/ 2 w 19"/>
                <a:gd name="T5" fmla="*/ 16 h 18"/>
                <a:gd name="T6" fmla="*/ 7 w 19"/>
                <a:gd name="T7" fmla="*/ 7 h 18"/>
                <a:gd name="T8" fmla="*/ 19 w 19"/>
                <a:gd name="T9" fmla="*/ 1 h 18"/>
                <a:gd name="T10" fmla="*/ 18 w 19"/>
                <a:gd name="T11" fmla="*/ 0 h 18"/>
                <a:gd name="T12" fmla="*/ 18 w 19"/>
                <a:gd name="T13" fmla="*/ 0 h 18"/>
                <a:gd name="T14" fmla="*/ 18 w 19"/>
                <a:gd name="T15" fmla="*/ 0 h 18"/>
                <a:gd name="T16" fmla="*/ 6 w 19"/>
                <a:gd name="T17" fmla="*/ 6 h 18"/>
                <a:gd name="T18" fmla="*/ 0 w 19"/>
                <a:gd name="T19" fmla="*/ 15 h 18"/>
                <a:gd name="T20" fmla="*/ 0 w 19"/>
                <a:gd name="T21" fmla="*/ 18 h 18"/>
                <a:gd name="T22" fmla="*/ 1 w 19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8">
                  <a:moveTo>
                    <a:pt x="1" y="18"/>
                  </a:moveTo>
                  <a:cubicBezTo>
                    <a:pt x="1" y="18"/>
                    <a:pt x="2" y="18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4" y="9"/>
                    <a:pt x="7" y="7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lnTo>
                    <a:pt x="1" y="18"/>
                  </a:lnTo>
                  <a:close/>
                </a:path>
              </a:pathLst>
            </a:custGeom>
            <a:solidFill>
              <a:srgbClr val="006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3" name="Freeform 87">
              <a:extLst>
                <a:ext uri="{FF2B5EF4-FFF2-40B4-BE49-F238E27FC236}">
                  <a16:creationId xmlns:a16="http://schemas.microsoft.com/office/drawing/2014/main" id="{6FD499C3-BF50-4AB9-ADEF-4ED2F3B9DF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26913" y="2574925"/>
              <a:ext cx="461962" cy="425450"/>
            </a:xfrm>
            <a:custGeom>
              <a:avLst/>
              <a:gdLst>
                <a:gd name="T0" fmla="*/ 17 w 19"/>
                <a:gd name="T1" fmla="*/ 16 h 18"/>
                <a:gd name="T2" fmla="*/ 17 w 19"/>
                <a:gd name="T3" fmla="*/ 17 h 18"/>
                <a:gd name="T4" fmla="*/ 19 w 19"/>
                <a:gd name="T5" fmla="*/ 18 h 18"/>
                <a:gd name="T6" fmla="*/ 19 w 19"/>
                <a:gd name="T7" fmla="*/ 18 h 18"/>
                <a:gd name="T8" fmla="*/ 19 w 19"/>
                <a:gd name="T9" fmla="*/ 15 h 18"/>
                <a:gd name="T10" fmla="*/ 13 w 19"/>
                <a:gd name="T11" fmla="*/ 6 h 18"/>
                <a:gd name="T12" fmla="*/ 2 w 19"/>
                <a:gd name="T13" fmla="*/ 0 h 18"/>
                <a:gd name="T14" fmla="*/ 1 w 19"/>
                <a:gd name="T15" fmla="*/ 0 h 18"/>
                <a:gd name="T16" fmla="*/ 1 w 19"/>
                <a:gd name="T17" fmla="*/ 0 h 18"/>
                <a:gd name="T18" fmla="*/ 0 w 19"/>
                <a:gd name="T19" fmla="*/ 1 h 18"/>
                <a:gd name="T20" fmla="*/ 12 w 19"/>
                <a:gd name="T21" fmla="*/ 7 h 18"/>
                <a:gd name="T22" fmla="*/ 17 w 19"/>
                <a:gd name="T2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18">
                  <a:moveTo>
                    <a:pt x="17" y="16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8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1"/>
                    <a:pt x="17" y="8"/>
                    <a:pt x="13" y="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5" y="9"/>
                    <a:pt x="17" y="12"/>
                    <a:pt x="17" y="16"/>
                  </a:cubicBezTo>
                  <a:close/>
                </a:path>
              </a:pathLst>
            </a:custGeom>
            <a:solidFill>
              <a:srgbClr val="0069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4" name="Freeform 88">
              <a:extLst>
                <a:ext uri="{FF2B5EF4-FFF2-40B4-BE49-F238E27FC236}">
                  <a16:creationId xmlns:a16="http://schemas.microsoft.com/office/drawing/2014/main" id="{D4E5906F-D99A-4D72-863A-3DD3B59DE7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06250" y="5054600"/>
              <a:ext cx="341312" cy="47625"/>
            </a:xfrm>
            <a:custGeom>
              <a:avLst/>
              <a:gdLst>
                <a:gd name="T0" fmla="*/ 215 w 215"/>
                <a:gd name="T1" fmla="*/ 30 h 30"/>
                <a:gd name="T2" fmla="*/ 215 w 215"/>
                <a:gd name="T3" fmla="*/ 0 h 30"/>
                <a:gd name="T4" fmla="*/ 215 w 215"/>
                <a:gd name="T5" fmla="*/ 0 h 30"/>
                <a:gd name="T6" fmla="*/ 215 w 215"/>
                <a:gd name="T7" fmla="*/ 0 h 30"/>
                <a:gd name="T8" fmla="*/ 0 w 215"/>
                <a:gd name="T9" fmla="*/ 0 h 30"/>
                <a:gd name="T10" fmla="*/ 0 w 215"/>
                <a:gd name="T11" fmla="*/ 0 h 30"/>
                <a:gd name="T12" fmla="*/ 0 w 215"/>
                <a:gd name="T13" fmla="*/ 0 h 30"/>
                <a:gd name="T14" fmla="*/ 0 w 215"/>
                <a:gd name="T15" fmla="*/ 30 h 30"/>
                <a:gd name="T16" fmla="*/ 215 w 21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0">
                  <a:moveTo>
                    <a:pt x="215" y="30"/>
                  </a:move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215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5" name="Freeform 89">
              <a:extLst>
                <a:ext uri="{FF2B5EF4-FFF2-40B4-BE49-F238E27FC236}">
                  <a16:creationId xmlns:a16="http://schemas.microsoft.com/office/drawing/2014/main" id="{0A358DA3-3B66-44BC-A6D6-E6169BB1C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18888" y="5054600"/>
              <a:ext cx="341312" cy="47625"/>
            </a:xfrm>
            <a:custGeom>
              <a:avLst/>
              <a:gdLst>
                <a:gd name="T0" fmla="*/ 215 w 215"/>
                <a:gd name="T1" fmla="*/ 30 h 30"/>
                <a:gd name="T2" fmla="*/ 215 w 215"/>
                <a:gd name="T3" fmla="*/ 0 h 30"/>
                <a:gd name="T4" fmla="*/ 215 w 215"/>
                <a:gd name="T5" fmla="*/ 0 h 30"/>
                <a:gd name="T6" fmla="*/ 215 w 215"/>
                <a:gd name="T7" fmla="*/ 0 h 30"/>
                <a:gd name="T8" fmla="*/ 0 w 215"/>
                <a:gd name="T9" fmla="*/ 0 h 30"/>
                <a:gd name="T10" fmla="*/ 0 w 215"/>
                <a:gd name="T11" fmla="*/ 0 h 30"/>
                <a:gd name="T12" fmla="*/ 0 w 215"/>
                <a:gd name="T13" fmla="*/ 0 h 30"/>
                <a:gd name="T14" fmla="*/ 0 w 215"/>
                <a:gd name="T15" fmla="*/ 30 h 30"/>
                <a:gd name="T16" fmla="*/ 215 w 21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0">
                  <a:moveTo>
                    <a:pt x="215" y="30"/>
                  </a:moveTo>
                  <a:lnTo>
                    <a:pt x="215" y="0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215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6" name="Freeform 90">
              <a:extLst>
                <a:ext uri="{FF2B5EF4-FFF2-40B4-BE49-F238E27FC236}">
                  <a16:creationId xmlns:a16="http://schemas.microsoft.com/office/drawing/2014/main" id="{AAA9069D-27EC-407E-98C0-A08C7FACA9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1913" y="2551113"/>
              <a:ext cx="682625" cy="260350"/>
            </a:xfrm>
            <a:custGeom>
              <a:avLst/>
              <a:gdLst>
                <a:gd name="T0" fmla="*/ 400 w 430"/>
                <a:gd name="T1" fmla="*/ 0 h 164"/>
                <a:gd name="T2" fmla="*/ 215 w 430"/>
                <a:gd name="T3" fmla="*/ 134 h 164"/>
                <a:gd name="T4" fmla="*/ 31 w 430"/>
                <a:gd name="T5" fmla="*/ 0 h 164"/>
                <a:gd name="T6" fmla="*/ 0 w 430"/>
                <a:gd name="T7" fmla="*/ 15 h 164"/>
                <a:gd name="T8" fmla="*/ 215 w 430"/>
                <a:gd name="T9" fmla="*/ 164 h 164"/>
                <a:gd name="T10" fmla="*/ 430 w 430"/>
                <a:gd name="T11" fmla="*/ 15 h 164"/>
                <a:gd name="T12" fmla="*/ 400 w 43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164">
                  <a:moveTo>
                    <a:pt x="400" y="0"/>
                  </a:moveTo>
                  <a:lnTo>
                    <a:pt x="215" y="134"/>
                  </a:lnTo>
                  <a:lnTo>
                    <a:pt x="31" y="0"/>
                  </a:lnTo>
                  <a:lnTo>
                    <a:pt x="0" y="15"/>
                  </a:lnTo>
                  <a:lnTo>
                    <a:pt x="215" y="164"/>
                  </a:lnTo>
                  <a:lnTo>
                    <a:pt x="430" y="15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7" name="Freeform 91">
              <a:extLst>
                <a:ext uri="{FF2B5EF4-FFF2-40B4-BE49-F238E27FC236}">
                  <a16:creationId xmlns:a16="http://schemas.microsoft.com/office/drawing/2014/main" id="{4453D736-7C13-4286-8B51-A75B6131A1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1913" y="2551113"/>
              <a:ext cx="682625" cy="260350"/>
            </a:xfrm>
            <a:custGeom>
              <a:avLst/>
              <a:gdLst>
                <a:gd name="T0" fmla="*/ 400 w 430"/>
                <a:gd name="T1" fmla="*/ 0 h 164"/>
                <a:gd name="T2" fmla="*/ 215 w 430"/>
                <a:gd name="T3" fmla="*/ 134 h 164"/>
                <a:gd name="T4" fmla="*/ 31 w 430"/>
                <a:gd name="T5" fmla="*/ 0 h 164"/>
                <a:gd name="T6" fmla="*/ 0 w 430"/>
                <a:gd name="T7" fmla="*/ 15 h 164"/>
                <a:gd name="T8" fmla="*/ 215 w 430"/>
                <a:gd name="T9" fmla="*/ 164 h 164"/>
                <a:gd name="T10" fmla="*/ 430 w 430"/>
                <a:gd name="T11" fmla="*/ 15 h 164"/>
                <a:gd name="T12" fmla="*/ 400 w 430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0" h="164">
                  <a:moveTo>
                    <a:pt x="400" y="0"/>
                  </a:moveTo>
                  <a:lnTo>
                    <a:pt x="215" y="134"/>
                  </a:lnTo>
                  <a:lnTo>
                    <a:pt x="31" y="0"/>
                  </a:lnTo>
                  <a:lnTo>
                    <a:pt x="0" y="15"/>
                  </a:lnTo>
                  <a:lnTo>
                    <a:pt x="215" y="164"/>
                  </a:lnTo>
                  <a:lnTo>
                    <a:pt x="430" y="15"/>
                  </a:lnTo>
                  <a:lnTo>
                    <a:pt x="40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8" name="Freeform 92">
              <a:extLst>
                <a:ext uri="{FF2B5EF4-FFF2-40B4-BE49-F238E27FC236}">
                  <a16:creationId xmlns:a16="http://schemas.microsoft.com/office/drawing/2014/main" id="{C6D50E93-EEF9-4B8D-82B6-3FA8C7B827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4150" y="3165475"/>
              <a:ext cx="438150" cy="590550"/>
            </a:xfrm>
            <a:custGeom>
              <a:avLst/>
              <a:gdLst>
                <a:gd name="T0" fmla="*/ 123 w 276"/>
                <a:gd name="T1" fmla="*/ 372 h 372"/>
                <a:gd name="T2" fmla="*/ 62 w 276"/>
                <a:gd name="T3" fmla="*/ 372 h 372"/>
                <a:gd name="T4" fmla="*/ 215 w 276"/>
                <a:gd name="T5" fmla="*/ 59 h 372"/>
                <a:gd name="T6" fmla="*/ 62 w 276"/>
                <a:gd name="T7" fmla="*/ 59 h 372"/>
                <a:gd name="T8" fmla="*/ 62 w 276"/>
                <a:gd name="T9" fmla="*/ 104 h 372"/>
                <a:gd name="T10" fmla="*/ 0 w 276"/>
                <a:gd name="T11" fmla="*/ 104 h 372"/>
                <a:gd name="T12" fmla="*/ 0 w 276"/>
                <a:gd name="T13" fmla="*/ 0 h 372"/>
                <a:gd name="T14" fmla="*/ 276 w 276"/>
                <a:gd name="T15" fmla="*/ 0 h 372"/>
                <a:gd name="T16" fmla="*/ 276 w 276"/>
                <a:gd name="T17" fmla="*/ 59 h 372"/>
                <a:gd name="T18" fmla="*/ 123 w 276"/>
                <a:gd name="T19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372">
                  <a:moveTo>
                    <a:pt x="123" y="372"/>
                  </a:moveTo>
                  <a:lnTo>
                    <a:pt x="62" y="372"/>
                  </a:lnTo>
                  <a:lnTo>
                    <a:pt x="215" y="59"/>
                  </a:lnTo>
                  <a:lnTo>
                    <a:pt x="62" y="59"/>
                  </a:lnTo>
                  <a:lnTo>
                    <a:pt x="62" y="104"/>
                  </a:lnTo>
                  <a:lnTo>
                    <a:pt x="0" y="104"/>
                  </a:lnTo>
                  <a:lnTo>
                    <a:pt x="0" y="0"/>
                  </a:lnTo>
                  <a:lnTo>
                    <a:pt x="276" y="0"/>
                  </a:lnTo>
                  <a:lnTo>
                    <a:pt x="276" y="59"/>
                  </a:lnTo>
                  <a:lnTo>
                    <a:pt x="123" y="3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69" name="Freeform 93">
              <a:extLst>
                <a:ext uri="{FF2B5EF4-FFF2-40B4-BE49-F238E27FC236}">
                  <a16:creationId xmlns:a16="http://schemas.microsoft.com/office/drawing/2014/main" id="{E329370D-3DFC-41BC-A7B2-DA0DCB1CD7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1913" y="2857500"/>
              <a:ext cx="682625" cy="236537"/>
            </a:xfrm>
            <a:custGeom>
              <a:avLst/>
              <a:gdLst>
                <a:gd name="T0" fmla="*/ 26 w 28"/>
                <a:gd name="T1" fmla="*/ 10 h 10"/>
                <a:gd name="T2" fmla="*/ 2 w 28"/>
                <a:gd name="T3" fmla="*/ 10 h 10"/>
                <a:gd name="T4" fmla="*/ 0 w 28"/>
                <a:gd name="T5" fmla="*/ 8 h 10"/>
                <a:gd name="T6" fmla="*/ 28 w 28"/>
                <a:gd name="T7" fmla="*/ 8 h 10"/>
                <a:gd name="T8" fmla="*/ 26 w 2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0">
                  <a:moveTo>
                    <a:pt x="26" y="10"/>
                  </a:moveTo>
                  <a:cubicBezTo>
                    <a:pt x="19" y="3"/>
                    <a:pt x="8" y="3"/>
                    <a:pt x="2" y="10"/>
                  </a:cubicBezTo>
                  <a:cubicBezTo>
                    <a:pt x="1" y="9"/>
                    <a:pt x="0" y="8"/>
                    <a:pt x="0" y="8"/>
                  </a:cubicBezTo>
                  <a:cubicBezTo>
                    <a:pt x="7" y="0"/>
                    <a:pt x="20" y="0"/>
                    <a:pt x="28" y="8"/>
                  </a:cubicBezTo>
                  <a:cubicBezTo>
                    <a:pt x="27" y="8"/>
                    <a:pt x="27" y="9"/>
                    <a:pt x="2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0" name="Freeform 94">
              <a:extLst>
                <a:ext uri="{FF2B5EF4-FFF2-40B4-BE49-F238E27FC236}">
                  <a16:creationId xmlns:a16="http://schemas.microsoft.com/office/drawing/2014/main" id="{57EDD128-0544-4506-AF33-0CA4EF541E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91913" y="1795463"/>
              <a:ext cx="682625" cy="755650"/>
            </a:xfrm>
            <a:custGeom>
              <a:avLst/>
              <a:gdLst>
                <a:gd name="T0" fmla="*/ 27 w 28"/>
                <a:gd name="T1" fmla="*/ 9 h 32"/>
                <a:gd name="T2" fmla="*/ 25 w 28"/>
                <a:gd name="T3" fmla="*/ 15 h 32"/>
                <a:gd name="T4" fmla="*/ 24 w 28"/>
                <a:gd name="T5" fmla="*/ 15 h 32"/>
                <a:gd name="T6" fmla="*/ 24 w 28"/>
                <a:gd name="T7" fmla="*/ 15 h 32"/>
                <a:gd name="T8" fmla="*/ 24 w 28"/>
                <a:gd name="T9" fmla="*/ 13 h 32"/>
                <a:gd name="T10" fmla="*/ 23 w 28"/>
                <a:gd name="T11" fmla="*/ 6 h 32"/>
                <a:gd name="T12" fmla="*/ 23 w 28"/>
                <a:gd name="T13" fmla="*/ 6 h 32"/>
                <a:gd name="T14" fmla="*/ 23 w 28"/>
                <a:gd name="T15" fmla="*/ 4 h 32"/>
                <a:gd name="T16" fmla="*/ 23 w 28"/>
                <a:gd name="T17" fmla="*/ 1 h 32"/>
                <a:gd name="T18" fmla="*/ 21 w 28"/>
                <a:gd name="T19" fmla="*/ 0 h 32"/>
                <a:gd name="T20" fmla="*/ 15 w 28"/>
                <a:gd name="T21" fmla="*/ 2 h 32"/>
                <a:gd name="T22" fmla="*/ 13 w 28"/>
                <a:gd name="T23" fmla="*/ 2 h 32"/>
                <a:gd name="T24" fmla="*/ 8 w 28"/>
                <a:gd name="T25" fmla="*/ 0 h 32"/>
                <a:gd name="T26" fmla="*/ 5 w 28"/>
                <a:gd name="T27" fmla="*/ 1 h 32"/>
                <a:gd name="T28" fmla="*/ 5 w 28"/>
                <a:gd name="T29" fmla="*/ 4 h 32"/>
                <a:gd name="T30" fmla="*/ 6 w 28"/>
                <a:gd name="T31" fmla="*/ 6 h 32"/>
                <a:gd name="T32" fmla="*/ 5 w 28"/>
                <a:gd name="T33" fmla="*/ 6 h 32"/>
                <a:gd name="T34" fmla="*/ 4 w 28"/>
                <a:gd name="T35" fmla="*/ 13 h 32"/>
                <a:gd name="T36" fmla="*/ 4 w 28"/>
                <a:gd name="T37" fmla="*/ 15 h 32"/>
                <a:gd name="T38" fmla="*/ 4 w 28"/>
                <a:gd name="T39" fmla="*/ 15 h 32"/>
                <a:gd name="T40" fmla="*/ 3 w 28"/>
                <a:gd name="T41" fmla="*/ 15 h 32"/>
                <a:gd name="T42" fmla="*/ 1 w 28"/>
                <a:gd name="T43" fmla="*/ 9 h 32"/>
                <a:gd name="T44" fmla="*/ 0 w 28"/>
                <a:gd name="T45" fmla="*/ 12 h 32"/>
                <a:gd name="T46" fmla="*/ 1 w 28"/>
                <a:gd name="T47" fmla="*/ 12 h 32"/>
                <a:gd name="T48" fmla="*/ 3 w 28"/>
                <a:gd name="T49" fmla="*/ 16 h 32"/>
                <a:gd name="T50" fmla="*/ 8 w 28"/>
                <a:gd name="T51" fmla="*/ 25 h 32"/>
                <a:gd name="T52" fmla="*/ 7 w 28"/>
                <a:gd name="T53" fmla="*/ 26 h 32"/>
                <a:gd name="T54" fmla="*/ 5 w 28"/>
                <a:gd name="T55" fmla="*/ 30 h 32"/>
                <a:gd name="T56" fmla="*/ 8 w 28"/>
                <a:gd name="T57" fmla="*/ 32 h 32"/>
                <a:gd name="T58" fmla="*/ 20 w 28"/>
                <a:gd name="T59" fmla="*/ 32 h 32"/>
                <a:gd name="T60" fmla="*/ 24 w 28"/>
                <a:gd name="T61" fmla="*/ 31 h 32"/>
                <a:gd name="T62" fmla="*/ 21 w 28"/>
                <a:gd name="T63" fmla="*/ 26 h 32"/>
                <a:gd name="T64" fmla="*/ 21 w 28"/>
                <a:gd name="T65" fmla="*/ 25 h 32"/>
                <a:gd name="T66" fmla="*/ 25 w 28"/>
                <a:gd name="T67" fmla="*/ 16 h 32"/>
                <a:gd name="T68" fmla="*/ 28 w 28"/>
                <a:gd name="T69" fmla="*/ 12 h 32"/>
                <a:gd name="T70" fmla="*/ 28 w 28"/>
                <a:gd name="T71" fmla="*/ 12 h 32"/>
                <a:gd name="T72" fmla="*/ 27 w 28"/>
                <a:gd name="T73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" h="32">
                  <a:moveTo>
                    <a:pt x="27" y="9"/>
                  </a:moveTo>
                  <a:cubicBezTo>
                    <a:pt x="26" y="8"/>
                    <a:pt x="25" y="9"/>
                    <a:pt x="25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4"/>
                    <a:pt x="24" y="13"/>
                  </a:cubicBezTo>
                  <a:cubicBezTo>
                    <a:pt x="24" y="11"/>
                    <a:pt x="24" y="8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4"/>
                  </a:cubicBezTo>
                  <a:cubicBezTo>
                    <a:pt x="24" y="3"/>
                    <a:pt x="24" y="2"/>
                    <a:pt x="23" y="1"/>
                  </a:cubicBezTo>
                  <a:cubicBezTo>
                    <a:pt x="22" y="1"/>
                    <a:pt x="21" y="0"/>
                    <a:pt x="21" y="0"/>
                  </a:cubicBezTo>
                  <a:cubicBezTo>
                    <a:pt x="19" y="0"/>
                    <a:pt x="17" y="2"/>
                    <a:pt x="15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5"/>
                    <a:pt x="5" y="5"/>
                    <a:pt x="6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11"/>
                    <a:pt x="4" y="13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4"/>
                    <a:pt x="2" y="16"/>
                    <a:pt x="3" y="16"/>
                  </a:cubicBezTo>
                  <a:cubicBezTo>
                    <a:pt x="3" y="20"/>
                    <a:pt x="5" y="23"/>
                    <a:pt x="8" y="25"/>
                  </a:cubicBezTo>
                  <a:cubicBezTo>
                    <a:pt x="8" y="25"/>
                    <a:pt x="7" y="26"/>
                    <a:pt x="7" y="26"/>
                  </a:cubicBezTo>
                  <a:cubicBezTo>
                    <a:pt x="7" y="27"/>
                    <a:pt x="6" y="29"/>
                    <a:pt x="5" y="3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0"/>
                    <a:pt x="22" y="27"/>
                    <a:pt x="21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3" y="23"/>
                    <a:pt x="25" y="20"/>
                    <a:pt x="25" y="16"/>
                  </a:cubicBezTo>
                  <a:cubicBezTo>
                    <a:pt x="27" y="15"/>
                    <a:pt x="27" y="14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1"/>
                    <a:pt x="28" y="10"/>
                    <a:pt x="27" y="9"/>
                  </a:cubicBezTo>
                </a:path>
              </a:pathLst>
            </a:custGeom>
            <a:solidFill>
              <a:srgbClr val="F5C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1" name="Freeform 95">
              <a:extLst>
                <a:ext uri="{FF2B5EF4-FFF2-40B4-BE49-F238E27FC236}">
                  <a16:creationId xmlns:a16="http://schemas.microsoft.com/office/drawing/2014/main" id="{05310B40-8656-4390-BB14-45139236FD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17313" y="1630363"/>
              <a:ext cx="633412" cy="519112"/>
            </a:xfrm>
            <a:custGeom>
              <a:avLst/>
              <a:gdLst>
                <a:gd name="T0" fmla="*/ 25 w 26"/>
                <a:gd name="T1" fmla="*/ 9 h 22"/>
                <a:gd name="T2" fmla="*/ 25 w 26"/>
                <a:gd name="T3" fmla="*/ 9 h 22"/>
                <a:gd name="T4" fmla="*/ 14 w 26"/>
                <a:gd name="T5" fmla="*/ 0 h 22"/>
                <a:gd name="T6" fmla="*/ 14 w 26"/>
                <a:gd name="T7" fmla="*/ 0 h 22"/>
                <a:gd name="T8" fmla="*/ 14 w 26"/>
                <a:gd name="T9" fmla="*/ 0 h 22"/>
                <a:gd name="T10" fmla="*/ 13 w 26"/>
                <a:gd name="T11" fmla="*/ 0 h 22"/>
                <a:gd name="T12" fmla="*/ 13 w 26"/>
                <a:gd name="T13" fmla="*/ 0 h 22"/>
                <a:gd name="T14" fmla="*/ 13 w 26"/>
                <a:gd name="T15" fmla="*/ 0 h 22"/>
                <a:gd name="T16" fmla="*/ 13 w 26"/>
                <a:gd name="T17" fmla="*/ 0 h 22"/>
                <a:gd name="T18" fmla="*/ 1 w 26"/>
                <a:gd name="T19" fmla="*/ 9 h 22"/>
                <a:gd name="T20" fmla="*/ 1 w 26"/>
                <a:gd name="T21" fmla="*/ 9 h 22"/>
                <a:gd name="T22" fmla="*/ 0 w 26"/>
                <a:gd name="T23" fmla="*/ 16 h 22"/>
                <a:gd name="T24" fmla="*/ 0 w 26"/>
                <a:gd name="T25" fmla="*/ 16 h 22"/>
                <a:gd name="T26" fmla="*/ 1 w 26"/>
                <a:gd name="T27" fmla="*/ 22 h 22"/>
                <a:gd name="T28" fmla="*/ 3 w 26"/>
                <a:gd name="T29" fmla="*/ 22 h 22"/>
                <a:gd name="T30" fmla="*/ 3 w 26"/>
                <a:gd name="T31" fmla="*/ 22 h 22"/>
                <a:gd name="T32" fmla="*/ 3 w 26"/>
                <a:gd name="T33" fmla="*/ 20 h 22"/>
                <a:gd name="T34" fmla="*/ 4 w 26"/>
                <a:gd name="T35" fmla="*/ 13 h 22"/>
                <a:gd name="T36" fmla="*/ 5 w 26"/>
                <a:gd name="T37" fmla="*/ 13 h 22"/>
                <a:gd name="T38" fmla="*/ 4 w 26"/>
                <a:gd name="T39" fmla="*/ 11 h 22"/>
                <a:gd name="T40" fmla="*/ 4 w 26"/>
                <a:gd name="T41" fmla="*/ 8 h 22"/>
                <a:gd name="T42" fmla="*/ 7 w 26"/>
                <a:gd name="T43" fmla="*/ 7 h 22"/>
                <a:gd name="T44" fmla="*/ 12 w 26"/>
                <a:gd name="T45" fmla="*/ 9 h 22"/>
                <a:gd name="T46" fmla="*/ 14 w 26"/>
                <a:gd name="T47" fmla="*/ 9 h 22"/>
                <a:gd name="T48" fmla="*/ 20 w 26"/>
                <a:gd name="T49" fmla="*/ 7 h 22"/>
                <a:gd name="T50" fmla="*/ 22 w 26"/>
                <a:gd name="T51" fmla="*/ 8 h 22"/>
                <a:gd name="T52" fmla="*/ 22 w 26"/>
                <a:gd name="T53" fmla="*/ 11 h 22"/>
                <a:gd name="T54" fmla="*/ 22 w 26"/>
                <a:gd name="T55" fmla="*/ 13 h 22"/>
                <a:gd name="T56" fmla="*/ 22 w 26"/>
                <a:gd name="T57" fmla="*/ 13 h 22"/>
                <a:gd name="T58" fmla="*/ 23 w 26"/>
                <a:gd name="T59" fmla="*/ 20 h 22"/>
                <a:gd name="T60" fmla="*/ 23 w 26"/>
                <a:gd name="T61" fmla="*/ 22 h 22"/>
                <a:gd name="T62" fmla="*/ 23 w 26"/>
                <a:gd name="T63" fmla="*/ 22 h 22"/>
                <a:gd name="T64" fmla="*/ 25 w 26"/>
                <a:gd name="T65" fmla="*/ 22 h 22"/>
                <a:gd name="T66" fmla="*/ 26 w 26"/>
                <a:gd name="T67" fmla="*/ 16 h 22"/>
                <a:gd name="T68" fmla="*/ 26 w 26"/>
                <a:gd name="T69" fmla="*/ 16 h 22"/>
                <a:gd name="T70" fmla="*/ 25 w 26"/>
                <a:gd name="T7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" h="22">
                  <a:moveTo>
                    <a:pt x="25" y="9"/>
                  </a:moveTo>
                  <a:cubicBezTo>
                    <a:pt x="25" y="9"/>
                    <a:pt x="25" y="9"/>
                    <a:pt x="25" y="9"/>
                  </a:cubicBezTo>
                  <a:cubicBezTo>
                    <a:pt x="23" y="2"/>
                    <a:pt x="16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3" y="2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" y="15"/>
                    <a:pt x="1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1"/>
                    <a:pt x="3" y="20"/>
                  </a:cubicBezTo>
                  <a:cubicBezTo>
                    <a:pt x="3" y="18"/>
                    <a:pt x="3" y="15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1"/>
                  </a:cubicBezTo>
                  <a:cubicBezTo>
                    <a:pt x="4" y="10"/>
                    <a:pt x="4" y="9"/>
                    <a:pt x="4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8" y="7"/>
                    <a:pt x="10" y="9"/>
                    <a:pt x="12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8" y="7"/>
                    <a:pt x="20" y="7"/>
                  </a:cubicBezTo>
                  <a:cubicBezTo>
                    <a:pt x="20" y="7"/>
                    <a:pt x="21" y="8"/>
                    <a:pt x="22" y="8"/>
                  </a:cubicBezTo>
                  <a:cubicBezTo>
                    <a:pt x="23" y="9"/>
                    <a:pt x="23" y="10"/>
                    <a:pt x="22" y="11"/>
                  </a:cubicBezTo>
                  <a:cubicBezTo>
                    <a:pt x="22" y="12"/>
                    <a:pt x="22" y="12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5"/>
                    <a:pt x="23" y="18"/>
                    <a:pt x="23" y="20"/>
                  </a:cubicBezTo>
                  <a:cubicBezTo>
                    <a:pt x="23" y="21"/>
                    <a:pt x="23" y="22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16"/>
                    <a:pt x="25" y="15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lnTo>
                    <a:pt x="25" y="9"/>
                  </a:lnTo>
                  <a:close/>
                </a:path>
              </a:pathLst>
            </a:custGeom>
            <a:solidFill>
              <a:srgbClr val="FFB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2" name="Freeform 96">
              <a:extLst>
                <a:ext uri="{FF2B5EF4-FFF2-40B4-BE49-F238E27FC236}">
                  <a16:creationId xmlns:a16="http://schemas.microsoft.com/office/drawing/2014/main" id="{2688D79A-3459-4C50-BD8E-BD0BB613C7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63363" y="2386013"/>
              <a:ext cx="341312" cy="23812"/>
            </a:xfrm>
            <a:custGeom>
              <a:avLst/>
              <a:gdLst>
                <a:gd name="T0" fmla="*/ 0 w 14"/>
                <a:gd name="T1" fmla="*/ 0 h 1"/>
                <a:gd name="T2" fmla="*/ 0 w 14"/>
                <a:gd name="T3" fmla="*/ 1 h 1"/>
                <a:gd name="T4" fmla="*/ 0 w 14"/>
                <a:gd name="T5" fmla="*/ 1 h 1"/>
                <a:gd name="T6" fmla="*/ 0 w 14"/>
                <a:gd name="T7" fmla="*/ 1 h 1"/>
                <a:gd name="T8" fmla="*/ 0 w 14"/>
                <a:gd name="T9" fmla="*/ 1 h 1"/>
                <a:gd name="T10" fmla="*/ 1 w 14"/>
                <a:gd name="T11" fmla="*/ 0 h 1"/>
                <a:gd name="T12" fmla="*/ 0 w 14"/>
                <a:gd name="T13" fmla="*/ 0 h 1"/>
                <a:gd name="T14" fmla="*/ 14 w 14"/>
                <a:gd name="T15" fmla="*/ 0 h 1"/>
                <a:gd name="T16" fmla="*/ 14 w 14"/>
                <a:gd name="T17" fmla="*/ 0 h 1"/>
                <a:gd name="T18" fmla="*/ 14 w 14"/>
                <a:gd name="T19" fmla="*/ 1 h 1"/>
                <a:gd name="T20" fmla="*/ 14 w 14"/>
                <a:gd name="T21" fmla="*/ 1 h 1"/>
                <a:gd name="T22" fmla="*/ 14 w 14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C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3" name="Freeform 97">
              <a:extLst>
                <a:ext uri="{FF2B5EF4-FFF2-40B4-BE49-F238E27FC236}">
                  <a16:creationId xmlns:a16="http://schemas.microsoft.com/office/drawing/2014/main" id="{6D062207-590D-436B-A365-8EC603A75B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63363" y="2386013"/>
              <a:ext cx="341312" cy="93662"/>
            </a:xfrm>
            <a:custGeom>
              <a:avLst/>
              <a:gdLst>
                <a:gd name="T0" fmla="*/ 14 w 14"/>
                <a:gd name="T1" fmla="*/ 0 h 4"/>
                <a:gd name="T2" fmla="*/ 7 w 14"/>
                <a:gd name="T3" fmla="*/ 3 h 4"/>
                <a:gd name="T4" fmla="*/ 1 w 14"/>
                <a:gd name="T5" fmla="*/ 0 h 4"/>
                <a:gd name="T6" fmla="*/ 0 w 14"/>
                <a:gd name="T7" fmla="*/ 1 h 4"/>
                <a:gd name="T8" fmla="*/ 0 w 14"/>
                <a:gd name="T9" fmla="*/ 1 h 4"/>
                <a:gd name="T10" fmla="*/ 7 w 14"/>
                <a:gd name="T11" fmla="*/ 4 h 4"/>
                <a:gd name="T12" fmla="*/ 14 w 14"/>
                <a:gd name="T13" fmla="*/ 1 h 4"/>
                <a:gd name="T14" fmla="*/ 14 w 14"/>
                <a:gd name="T15" fmla="*/ 1 h 4"/>
                <a:gd name="T16" fmla="*/ 14 w 14"/>
                <a:gd name="T17" fmla="*/ 0 h 4"/>
                <a:gd name="T18" fmla="*/ 14 w 14"/>
                <a:gd name="T19" fmla="*/ 0 h 4"/>
                <a:gd name="T20" fmla="*/ 14 w 14"/>
                <a:gd name="T2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4">
                  <a:moveTo>
                    <a:pt x="14" y="0"/>
                  </a:moveTo>
                  <a:cubicBezTo>
                    <a:pt x="12" y="2"/>
                    <a:pt x="9" y="3"/>
                    <a:pt x="7" y="3"/>
                  </a:cubicBezTo>
                  <a:cubicBezTo>
                    <a:pt x="5" y="3"/>
                    <a:pt x="3" y="2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5" y="4"/>
                    <a:pt x="7" y="4"/>
                  </a:cubicBezTo>
                  <a:cubicBezTo>
                    <a:pt x="9" y="4"/>
                    <a:pt x="12" y="3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E3B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977" name="AutoShape 99">
            <a:extLst>
              <a:ext uri="{FF2B5EF4-FFF2-40B4-BE49-F238E27FC236}">
                <a16:creationId xmlns:a16="http://schemas.microsoft.com/office/drawing/2014/main" id="{8FFBC7C9-5644-4AE0-B15B-704EFE383EF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3602038" y="7038975"/>
            <a:ext cx="5735637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000" name="组合 9999">
            <a:extLst>
              <a:ext uri="{FF2B5EF4-FFF2-40B4-BE49-F238E27FC236}">
                <a16:creationId xmlns:a16="http://schemas.microsoft.com/office/drawing/2014/main" id="{6D56D78C-7740-45E4-9C52-1F094A196875}"/>
              </a:ext>
            </a:extLst>
          </p:cNvPr>
          <p:cNvGrpSpPr/>
          <p:nvPr userDrawn="1"/>
        </p:nvGrpSpPr>
        <p:grpSpPr>
          <a:xfrm>
            <a:off x="851694" y="4878167"/>
            <a:ext cx="1300162" cy="1389063"/>
            <a:chOff x="5832475" y="7010400"/>
            <a:chExt cx="1300162" cy="1389063"/>
          </a:xfrm>
        </p:grpSpPr>
        <p:sp>
          <p:nvSpPr>
            <p:cNvPr id="9978" name="Oval 101">
              <a:extLst>
                <a:ext uri="{FF2B5EF4-FFF2-40B4-BE49-F238E27FC236}">
                  <a16:creationId xmlns:a16="http://schemas.microsoft.com/office/drawing/2014/main" id="{CB9CCF3E-845D-44B0-95E5-4928C17723D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991225" y="8093075"/>
              <a:ext cx="982662" cy="306388"/>
            </a:xfrm>
            <a:prstGeom prst="ellipse">
              <a:avLst/>
            </a:prstGeom>
            <a:solidFill>
              <a:srgbClr val="DB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79" name="Freeform 102">
              <a:extLst>
                <a:ext uri="{FF2B5EF4-FFF2-40B4-BE49-F238E27FC236}">
                  <a16:creationId xmlns:a16="http://schemas.microsoft.com/office/drawing/2014/main" id="{0EAC214E-4BB9-4676-B947-9C93233530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7875" y="7010400"/>
              <a:ext cx="1274762" cy="1304925"/>
            </a:xfrm>
            <a:custGeom>
              <a:avLst/>
              <a:gdLst>
                <a:gd name="T0" fmla="*/ 46 w 48"/>
                <a:gd name="T1" fmla="*/ 27 h 47"/>
                <a:gd name="T2" fmla="*/ 44 w 48"/>
                <a:gd name="T3" fmla="*/ 12 h 47"/>
                <a:gd name="T4" fmla="*/ 44 w 48"/>
                <a:gd name="T5" fmla="*/ 12 h 47"/>
                <a:gd name="T6" fmla="*/ 34 w 48"/>
                <a:gd name="T7" fmla="*/ 3 h 47"/>
                <a:gd name="T8" fmla="*/ 34 w 48"/>
                <a:gd name="T9" fmla="*/ 3 h 47"/>
                <a:gd name="T10" fmla="*/ 20 w 48"/>
                <a:gd name="T11" fmla="*/ 0 h 47"/>
                <a:gd name="T12" fmla="*/ 20 w 48"/>
                <a:gd name="T13" fmla="*/ 1 h 47"/>
                <a:gd name="T14" fmla="*/ 8 w 48"/>
                <a:gd name="T15" fmla="*/ 6 h 47"/>
                <a:gd name="T16" fmla="*/ 8 w 48"/>
                <a:gd name="T17" fmla="*/ 6 h 47"/>
                <a:gd name="T18" fmla="*/ 0 w 48"/>
                <a:gd name="T19" fmla="*/ 20 h 47"/>
                <a:gd name="T20" fmla="*/ 0 w 48"/>
                <a:gd name="T21" fmla="*/ 20 h 47"/>
                <a:gd name="T22" fmla="*/ 0 w 48"/>
                <a:gd name="T23" fmla="*/ 24 h 47"/>
                <a:gd name="T24" fmla="*/ 2 w 48"/>
                <a:gd name="T25" fmla="*/ 32 h 47"/>
                <a:gd name="T26" fmla="*/ 1 w 48"/>
                <a:gd name="T27" fmla="*/ 32 h 47"/>
                <a:gd name="T28" fmla="*/ 14 w 48"/>
                <a:gd name="T29" fmla="*/ 45 h 47"/>
                <a:gd name="T30" fmla="*/ 13 w 48"/>
                <a:gd name="T31" fmla="*/ 45 h 47"/>
                <a:gd name="T32" fmla="*/ 23 w 48"/>
                <a:gd name="T33" fmla="*/ 47 h 47"/>
                <a:gd name="T34" fmla="*/ 27 w 48"/>
                <a:gd name="T35" fmla="*/ 47 h 47"/>
                <a:gd name="T36" fmla="*/ 27 w 48"/>
                <a:gd name="T37" fmla="*/ 47 h 47"/>
                <a:gd name="T38" fmla="*/ 41 w 48"/>
                <a:gd name="T39" fmla="*/ 39 h 47"/>
                <a:gd name="T40" fmla="*/ 41 w 48"/>
                <a:gd name="T41" fmla="*/ 39 h 47"/>
                <a:gd name="T42" fmla="*/ 46 w 48"/>
                <a:gd name="T43" fmla="*/ 2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47">
                  <a:moveTo>
                    <a:pt x="46" y="27"/>
                  </a:moveTo>
                  <a:cubicBezTo>
                    <a:pt x="47" y="25"/>
                    <a:pt x="48" y="19"/>
                    <a:pt x="44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1" y="8"/>
                    <a:pt x="38" y="5"/>
                    <a:pt x="34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0" y="1"/>
                    <a:pt x="25" y="0"/>
                    <a:pt x="20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5" y="1"/>
                    <a:pt x="11" y="3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2" y="11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0" y="24"/>
                  </a:cubicBezTo>
                  <a:cubicBezTo>
                    <a:pt x="0" y="26"/>
                    <a:pt x="1" y="29"/>
                    <a:pt x="2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4" y="39"/>
                    <a:pt x="9" y="43"/>
                    <a:pt x="14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6"/>
                    <a:pt x="20" y="47"/>
                    <a:pt x="23" y="47"/>
                  </a:cubicBezTo>
                  <a:cubicBezTo>
                    <a:pt x="24" y="47"/>
                    <a:pt x="26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33" y="46"/>
                    <a:pt x="37" y="43"/>
                    <a:pt x="41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4" y="36"/>
                    <a:pt x="46" y="31"/>
                    <a:pt x="46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0" name="Freeform 103">
              <a:extLst>
                <a:ext uri="{FF2B5EF4-FFF2-40B4-BE49-F238E27FC236}">
                  <a16:creationId xmlns:a16="http://schemas.microsoft.com/office/drawing/2014/main" id="{2ACF5790-3EE5-4D28-A565-5A71D01F4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32475" y="7510463"/>
              <a:ext cx="238125" cy="388938"/>
            </a:xfrm>
            <a:custGeom>
              <a:avLst/>
              <a:gdLst>
                <a:gd name="T0" fmla="*/ 1 w 9"/>
                <a:gd name="T1" fmla="*/ 3 h 14"/>
                <a:gd name="T2" fmla="*/ 2 w 9"/>
                <a:gd name="T3" fmla="*/ 13 h 14"/>
                <a:gd name="T4" fmla="*/ 7 w 9"/>
                <a:gd name="T5" fmla="*/ 14 h 14"/>
                <a:gd name="T6" fmla="*/ 9 w 9"/>
                <a:gd name="T7" fmla="*/ 5 h 14"/>
                <a:gd name="T8" fmla="*/ 5 w 9"/>
                <a:gd name="T9" fmla="*/ 0 h 14"/>
                <a:gd name="T10" fmla="*/ 1 w 9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4">
                  <a:moveTo>
                    <a:pt x="1" y="3"/>
                  </a:moveTo>
                  <a:cubicBezTo>
                    <a:pt x="1" y="3"/>
                    <a:pt x="0" y="7"/>
                    <a:pt x="2" y="13"/>
                  </a:cubicBezTo>
                  <a:cubicBezTo>
                    <a:pt x="4" y="13"/>
                    <a:pt x="5" y="14"/>
                    <a:pt x="7" y="14"/>
                  </a:cubicBezTo>
                  <a:cubicBezTo>
                    <a:pt x="7" y="11"/>
                    <a:pt x="7" y="9"/>
                    <a:pt x="9" y="5"/>
                  </a:cubicBezTo>
                  <a:cubicBezTo>
                    <a:pt x="7" y="4"/>
                    <a:pt x="6" y="2"/>
                    <a:pt x="5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1" name="Freeform 104">
              <a:extLst>
                <a:ext uri="{FF2B5EF4-FFF2-40B4-BE49-F238E27FC236}">
                  <a16:creationId xmlns:a16="http://schemas.microsoft.com/office/drawing/2014/main" id="{F97DA292-6411-4AF5-AF78-DF3A1DA919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0600" y="7037388"/>
              <a:ext cx="371475" cy="195263"/>
            </a:xfrm>
            <a:custGeom>
              <a:avLst/>
              <a:gdLst>
                <a:gd name="T0" fmla="*/ 14 w 14"/>
                <a:gd name="T1" fmla="*/ 1 h 7"/>
                <a:gd name="T2" fmla="*/ 11 w 14"/>
                <a:gd name="T3" fmla="*/ 0 h 7"/>
                <a:gd name="T4" fmla="*/ 0 w 14"/>
                <a:gd name="T5" fmla="*/ 5 h 7"/>
                <a:gd name="T6" fmla="*/ 1 w 14"/>
                <a:gd name="T7" fmla="*/ 7 h 7"/>
                <a:gd name="T8" fmla="*/ 8 w 14"/>
                <a:gd name="T9" fmla="*/ 6 h 7"/>
                <a:gd name="T10" fmla="*/ 14 w 14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7">
                  <a:moveTo>
                    <a:pt x="14" y="1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4" y="1"/>
                    <a:pt x="0" y="5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4" y="6"/>
                    <a:pt x="6" y="6"/>
                    <a:pt x="8" y="6"/>
                  </a:cubicBezTo>
                  <a:cubicBezTo>
                    <a:pt x="10" y="4"/>
                    <a:pt x="11" y="3"/>
                    <a:pt x="14" y="1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2" name="Freeform 105">
              <a:extLst>
                <a:ext uri="{FF2B5EF4-FFF2-40B4-BE49-F238E27FC236}">
                  <a16:creationId xmlns:a16="http://schemas.microsoft.com/office/drawing/2014/main" id="{5005050D-8F7B-4E59-8495-4F173A42C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8775" y="7092950"/>
              <a:ext cx="292100" cy="306388"/>
            </a:xfrm>
            <a:custGeom>
              <a:avLst/>
              <a:gdLst>
                <a:gd name="T0" fmla="*/ 11 w 11"/>
                <a:gd name="T1" fmla="*/ 9 h 11"/>
                <a:gd name="T2" fmla="*/ 3 w 11"/>
                <a:gd name="T3" fmla="*/ 0 h 11"/>
                <a:gd name="T4" fmla="*/ 0 w 11"/>
                <a:gd name="T5" fmla="*/ 1 h 11"/>
                <a:gd name="T6" fmla="*/ 4 w 11"/>
                <a:gd name="T7" fmla="*/ 7 h 11"/>
                <a:gd name="T8" fmla="*/ 11 w 11"/>
                <a:gd name="T9" fmla="*/ 11 h 11"/>
                <a:gd name="T10" fmla="*/ 11 w 11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1">
                  <a:moveTo>
                    <a:pt x="11" y="9"/>
                  </a:moveTo>
                  <a:cubicBezTo>
                    <a:pt x="9" y="4"/>
                    <a:pt x="6" y="2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2"/>
                    <a:pt x="3" y="4"/>
                    <a:pt x="4" y="7"/>
                  </a:cubicBezTo>
                  <a:cubicBezTo>
                    <a:pt x="7" y="8"/>
                    <a:pt x="9" y="9"/>
                    <a:pt x="11" y="11"/>
                  </a:cubicBezTo>
                  <a:cubicBezTo>
                    <a:pt x="11" y="10"/>
                    <a:pt x="11" y="9"/>
                    <a:pt x="11" y="9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3" name="Freeform 106">
              <a:extLst>
                <a:ext uri="{FF2B5EF4-FFF2-40B4-BE49-F238E27FC236}">
                  <a16:creationId xmlns:a16="http://schemas.microsoft.com/office/drawing/2014/main" id="{F7578E03-C630-4519-8FCF-97767D53B3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0313" y="7399338"/>
              <a:ext cx="398462" cy="415925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8 h 15"/>
                <a:gd name="T4" fmla="*/ 6 w 15"/>
                <a:gd name="T5" fmla="*/ 15 h 15"/>
                <a:gd name="T6" fmla="*/ 15 w 15"/>
                <a:gd name="T7" fmla="*/ 11 h 15"/>
                <a:gd name="T8" fmla="*/ 13 w 15"/>
                <a:gd name="T9" fmla="*/ 1 h 15"/>
                <a:gd name="T10" fmla="*/ 4 w 15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2" y="3"/>
                    <a:pt x="1" y="5"/>
                    <a:pt x="0" y="8"/>
                  </a:cubicBezTo>
                  <a:cubicBezTo>
                    <a:pt x="1" y="11"/>
                    <a:pt x="4" y="14"/>
                    <a:pt x="6" y="15"/>
                  </a:cubicBezTo>
                  <a:cubicBezTo>
                    <a:pt x="10" y="14"/>
                    <a:pt x="11" y="13"/>
                    <a:pt x="15" y="11"/>
                  </a:cubicBezTo>
                  <a:cubicBezTo>
                    <a:pt x="15" y="7"/>
                    <a:pt x="14" y="4"/>
                    <a:pt x="13" y="1"/>
                  </a:cubicBezTo>
                  <a:cubicBezTo>
                    <a:pt x="11" y="1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4" name="Freeform 107">
              <a:extLst>
                <a:ext uri="{FF2B5EF4-FFF2-40B4-BE49-F238E27FC236}">
                  <a16:creationId xmlns:a16="http://schemas.microsoft.com/office/drawing/2014/main" id="{A26E8A1A-C49E-4BEF-9E1B-4C1033214C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30938" y="8066088"/>
              <a:ext cx="396875" cy="249238"/>
            </a:xfrm>
            <a:custGeom>
              <a:avLst/>
              <a:gdLst>
                <a:gd name="T0" fmla="*/ 0 w 15"/>
                <a:gd name="T1" fmla="*/ 2 h 9"/>
                <a:gd name="T2" fmla="*/ 0 w 15"/>
                <a:gd name="T3" fmla="*/ 7 h 9"/>
                <a:gd name="T4" fmla="*/ 12 w 15"/>
                <a:gd name="T5" fmla="*/ 9 h 9"/>
                <a:gd name="T6" fmla="*/ 15 w 15"/>
                <a:gd name="T7" fmla="*/ 5 h 9"/>
                <a:gd name="T8" fmla="*/ 8 w 15"/>
                <a:gd name="T9" fmla="*/ 0 h 9"/>
                <a:gd name="T10" fmla="*/ 0 w 15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0" y="2"/>
                  </a:moveTo>
                  <a:cubicBezTo>
                    <a:pt x="0" y="3"/>
                    <a:pt x="0" y="5"/>
                    <a:pt x="0" y="7"/>
                  </a:cubicBezTo>
                  <a:cubicBezTo>
                    <a:pt x="4" y="9"/>
                    <a:pt x="9" y="9"/>
                    <a:pt x="12" y="9"/>
                  </a:cubicBezTo>
                  <a:cubicBezTo>
                    <a:pt x="13" y="7"/>
                    <a:pt x="14" y="6"/>
                    <a:pt x="15" y="5"/>
                  </a:cubicBezTo>
                  <a:cubicBezTo>
                    <a:pt x="10" y="3"/>
                    <a:pt x="8" y="0"/>
                    <a:pt x="8" y="0"/>
                  </a:cubicBezTo>
                  <a:cubicBezTo>
                    <a:pt x="5" y="2"/>
                    <a:pt x="3" y="2"/>
                    <a:pt x="0" y="2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85" name="Freeform 108">
              <a:extLst>
                <a:ext uri="{FF2B5EF4-FFF2-40B4-BE49-F238E27FC236}">
                  <a16:creationId xmlns:a16="http://schemas.microsoft.com/office/drawing/2014/main" id="{AAB02B01-02BC-40DD-B194-030E1560B2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4513" y="7704138"/>
              <a:ext cx="185737" cy="361950"/>
            </a:xfrm>
            <a:custGeom>
              <a:avLst/>
              <a:gdLst>
                <a:gd name="T0" fmla="*/ 5 w 7"/>
                <a:gd name="T1" fmla="*/ 0 h 13"/>
                <a:gd name="T2" fmla="*/ 1 w 7"/>
                <a:gd name="T3" fmla="*/ 4 h 13"/>
                <a:gd name="T4" fmla="*/ 0 w 7"/>
                <a:gd name="T5" fmla="*/ 13 h 13"/>
                <a:gd name="T6" fmla="*/ 3 w 7"/>
                <a:gd name="T7" fmla="*/ 13 h 13"/>
                <a:gd name="T8" fmla="*/ 7 w 7"/>
                <a:gd name="T9" fmla="*/ 3 h 13"/>
                <a:gd name="T10" fmla="*/ 5 w 7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3">
                  <a:moveTo>
                    <a:pt x="5" y="0"/>
                  </a:moveTo>
                  <a:cubicBezTo>
                    <a:pt x="4" y="2"/>
                    <a:pt x="1" y="4"/>
                    <a:pt x="1" y="4"/>
                  </a:cubicBezTo>
                  <a:cubicBezTo>
                    <a:pt x="1" y="8"/>
                    <a:pt x="0" y="11"/>
                    <a:pt x="0" y="13"/>
                  </a:cubicBezTo>
                  <a:cubicBezTo>
                    <a:pt x="0" y="13"/>
                    <a:pt x="2" y="13"/>
                    <a:pt x="3" y="13"/>
                  </a:cubicBezTo>
                  <a:cubicBezTo>
                    <a:pt x="6" y="9"/>
                    <a:pt x="7" y="6"/>
                    <a:pt x="7" y="3"/>
                  </a:cubicBezTo>
                  <a:cubicBezTo>
                    <a:pt x="7" y="2"/>
                    <a:pt x="6" y="1"/>
                    <a:pt x="5" y="0"/>
                  </a:cubicBezTo>
                  <a:close/>
                </a:path>
              </a:pathLst>
            </a:custGeom>
            <a:solidFill>
              <a:srgbClr val="3B4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006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92638E86-422E-40C5-BF81-F9D8E54484AC}"/>
              </a:ext>
            </a:extLst>
          </p:cNvPr>
          <p:cNvGrpSpPr/>
          <p:nvPr userDrawn="1"/>
        </p:nvGrpSpPr>
        <p:grpSpPr>
          <a:xfrm>
            <a:off x="0" y="3736901"/>
            <a:ext cx="12217401" cy="1410155"/>
            <a:chOff x="0" y="3744913"/>
            <a:chExt cx="12217401" cy="1085850"/>
          </a:xfrm>
        </p:grpSpPr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43599E95-70D5-4A87-BB4D-01D5D7E93B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65875" y="3744913"/>
              <a:ext cx="487363" cy="754063"/>
            </a:xfrm>
            <a:custGeom>
              <a:avLst/>
              <a:gdLst>
                <a:gd name="T0" fmla="*/ 18 w 18"/>
                <a:gd name="T1" fmla="*/ 17 h 43"/>
                <a:gd name="T2" fmla="*/ 18 w 18"/>
                <a:gd name="T3" fmla="*/ 16 h 43"/>
                <a:gd name="T4" fmla="*/ 14 w 18"/>
                <a:gd name="T5" fmla="*/ 12 h 43"/>
                <a:gd name="T6" fmla="*/ 12 w 18"/>
                <a:gd name="T7" fmla="*/ 12 h 43"/>
                <a:gd name="T8" fmla="*/ 12 w 18"/>
                <a:gd name="T9" fmla="*/ 11 h 43"/>
                <a:gd name="T10" fmla="*/ 15 w 18"/>
                <a:gd name="T11" fmla="*/ 6 h 43"/>
                <a:gd name="T12" fmla="*/ 9 w 18"/>
                <a:gd name="T13" fmla="*/ 0 h 43"/>
                <a:gd name="T14" fmla="*/ 3 w 18"/>
                <a:gd name="T15" fmla="*/ 6 h 43"/>
                <a:gd name="T16" fmla="*/ 6 w 18"/>
                <a:gd name="T17" fmla="*/ 11 h 43"/>
                <a:gd name="T18" fmla="*/ 6 w 18"/>
                <a:gd name="T19" fmla="*/ 12 h 43"/>
                <a:gd name="T20" fmla="*/ 5 w 18"/>
                <a:gd name="T21" fmla="*/ 12 h 43"/>
                <a:gd name="T22" fmla="*/ 0 w 18"/>
                <a:gd name="T23" fmla="*/ 17 h 43"/>
                <a:gd name="T24" fmla="*/ 0 w 18"/>
                <a:gd name="T25" fmla="*/ 38 h 43"/>
                <a:gd name="T26" fmla="*/ 5 w 18"/>
                <a:gd name="T27" fmla="*/ 43 h 43"/>
                <a:gd name="T28" fmla="*/ 14 w 18"/>
                <a:gd name="T29" fmla="*/ 43 h 43"/>
                <a:gd name="T30" fmla="*/ 18 w 18"/>
                <a:gd name="T31" fmla="*/ 39 h 43"/>
                <a:gd name="T32" fmla="*/ 18 w 18"/>
                <a:gd name="T33" fmla="*/ 38 h 43"/>
                <a:gd name="T34" fmla="*/ 18 w 18"/>
                <a:gd name="T35" fmla="*/ 1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" h="43">
                  <a:moveTo>
                    <a:pt x="18" y="17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8" y="13"/>
                    <a:pt x="16" y="12"/>
                    <a:pt x="1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8" y="41"/>
                    <a:pt x="18" y="39"/>
                  </a:cubicBezTo>
                  <a:cubicBezTo>
                    <a:pt x="18" y="39"/>
                    <a:pt x="18" y="38"/>
                    <a:pt x="18" y="38"/>
                  </a:cubicBezTo>
                  <a:lnTo>
                    <a:pt x="18" y="17"/>
                  </a:ln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9CDC7A88-0E8F-436E-80EF-3D4AA991EB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152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579BB236-DB6B-4ECD-AB5E-EDCF5EA52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3717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10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967DA4A2-9207-43C6-8518-47BC5400C6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49813" y="3744913"/>
              <a:ext cx="487363" cy="754063"/>
            </a:xfrm>
            <a:custGeom>
              <a:avLst/>
              <a:gdLst>
                <a:gd name="T0" fmla="*/ 14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4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4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067DC7D2-0734-4CC2-A34A-8E2D4C60F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33875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D21BCD1F-2442-43CB-B7C1-BCA2F5E502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1952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24FA5FBE-F6F5-4CB9-8E0F-A76BC8F4B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2163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9BD48FB3-E479-4ACC-B735-50010703CB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1781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10241076-B292-489D-8776-7639D4835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0346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C518FA1F-DF3B-4B84-B153-034FEFF91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14513" y="3744913"/>
              <a:ext cx="488950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B426C452-049F-42F2-9B36-F78E85048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016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3DB71F29-E974-46E6-B439-7FC8117D54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5813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B4C6BC6D-A89A-45C3-954B-A9FD7524BB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8450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5E1A8BEB-A712-4F6E-B6E2-B491BB7BC4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3744913"/>
              <a:ext cx="298450" cy="754063"/>
            </a:xfrm>
            <a:custGeom>
              <a:avLst/>
              <a:gdLst>
                <a:gd name="T0" fmla="*/ 11 w 11"/>
                <a:gd name="T1" fmla="*/ 38 h 43"/>
                <a:gd name="T2" fmla="*/ 11 w 11"/>
                <a:gd name="T3" fmla="*/ 17 h 43"/>
                <a:gd name="T4" fmla="*/ 6 w 11"/>
                <a:gd name="T5" fmla="*/ 12 h 43"/>
                <a:gd name="T6" fmla="*/ 4 w 11"/>
                <a:gd name="T7" fmla="*/ 12 h 43"/>
                <a:gd name="T8" fmla="*/ 4 w 11"/>
                <a:gd name="T9" fmla="*/ 11 h 43"/>
                <a:gd name="T10" fmla="*/ 7 w 11"/>
                <a:gd name="T11" fmla="*/ 6 h 43"/>
                <a:gd name="T12" fmla="*/ 1 w 11"/>
                <a:gd name="T13" fmla="*/ 0 h 43"/>
                <a:gd name="T14" fmla="*/ 0 w 11"/>
                <a:gd name="T15" fmla="*/ 0 h 43"/>
                <a:gd name="T16" fmla="*/ 0 w 11"/>
                <a:gd name="T17" fmla="*/ 43 h 43"/>
                <a:gd name="T18" fmla="*/ 6 w 11"/>
                <a:gd name="T19" fmla="*/ 43 h 43"/>
                <a:gd name="T20" fmla="*/ 11 w 11"/>
                <a:gd name="T21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3">
                  <a:moveTo>
                    <a:pt x="11" y="38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11" y="14"/>
                    <a:pt x="9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0"/>
                    <a:pt x="7" y="8"/>
                    <a:pt x="7" y="6"/>
                  </a:cubicBezTo>
                  <a:cubicBezTo>
                    <a:pt x="7" y="2"/>
                    <a:pt x="4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9" y="43"/>
                    <a:pt x="11" y="40"/>
                    <a:pt x="11" y="38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EF4198A9-DF5E-4308-9CD6-DA7D69DC16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20538" y="3744913"/>
              <a:ext cx="296863" cy="754063"/>
            </a:xfrm>
            <a:custGeom>
              <a:avLst/>
              <a:gdLst>
                <a:gd name="T0" fmla="*/ 3 w 11"/>
                <a:gd name="T1" fmla="*/ 6 h 43"/>
                <a:gd name="T2" fmla="*/ 6 w 11"/>
                <a:gd name="T3" fmla="*/ 11 h 43"/>
                <a:gd name="T4" fmla="*/ 6 w 11"/>
                <a:gd name="T5" fmla="*/ 12 h 43"/>
                <a:gd name="T6" fmla="*/ 5 w 11"/>
                <a:gd name="T7" fmla="*/ 12 h 43"/>
                <a:gd name="T8" fmla="*/ 0 w 11"/>
                <a:gd name="T9" fmla="*/ 17 h 43"/>
                <a:gd name="T10" fmla="*/ 0 w 11"/>
                <a:gd name="T11" fmla="*/ 38 h 43"/>
                <a:gd name="T12" fmla="*/ 5 w 11"/>
                <a:gd name="T13" fmla="*/ 43 h 43"/>
                <a:gd name="T14" fmla="*/ 11 w 11"/>
                <a:gd name="T15" fmla="*/ 43 h 43"/>
                <a:gd name="T16" fmla="*/ 11 w 11"/>
                <a:gd name="T17" fmla="*/ 0 h 43"/>
                <a:gd name="T18" fmla="*/ 9 w 11"/>
                <a:gd name="T19" fmla="*/ 0 h 43"/>
                <a:gd name="T20" fmla="*/ 3 w 11"/>
                <a:gd name="T21" fmla="*/ 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3">
                  <a:moveTo>
                    <a:pt x="3" y="6"/>
                  </a:move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166C8ADF-F90A-42AD-A090-FB77BC4144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04600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0DA8A806-93DE-42CE-ADF3-9E20E3480C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17238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1F14896E-11A3-4951-980F-36760646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0288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A0960AFA-E1C4-403E-9B59-115544D594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853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8EFBBBFE-48A5-45CF-9FE5-889266304B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1175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4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4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11FD79-652A-4916-BF63-2346A261BC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85238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38727AC9-57EE-49B1-9410-B98A9C292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70888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08850CD2-B8DA-4669-90DC-09D5D7185E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83525" y="3744913"/>
              <a:ext cx="487363" cy="754063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1 h 43"/>
                <a:gd name="T14" fmla="*/ 6 w 18"/>
                <a:gd name="T15" fmla="*/ 12 h 43"/>
                <a:gd name="T16" fmla="*/ 4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4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5" y="0"/>
                    <a:pt x="2" y="2"/>
                    <a:pt x="2" y="6"/>
                  </a:cubicBezTo>
                  <a:cubicBezTo>
                    <a:pt x="2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0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988BC96D-7672-44EF-8317-ECB01864C0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9175" y="3744913"/>
              <a:ext cx="514350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1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2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4" y="10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1396F5C3-1455-49C5-A6B5-6F5D0D754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3238" y="3744913"/>
              <a:ext cx="515938" cy="754063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1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6 h 43"/>
                <a:gd name="T20" fmla="*/ 0 w 19"/>
                <a:gd name="T21" fmla="*/ 17 h 43"/>
                <a:gd name="T22" fmla="*/ 0 w 19"/>
                <a:gd name="T23" fmla="*/ 38 h 43"/>
                <a:gd name="T24" fmla="*/ 0 w 19"/>
                <a:gd name="T25" fmla="*/ 39 h 43"/>
                <a:gd name="T26" fmla="*/ 5 w 19"/>
                <a:gd name="T27" fmla="*/ 43 h 43"/>
                <a:gd name="T28" fmla="*/ 14 w 19"/>
                <a:gd name="T29" fmla="*/ 43 h 43"/>
                <a:gd name="T30" fmla="*/ 19 w 19"/>
                <a:gd name="T31" fmla="*/ 38 h 43"/>
                <a:gd name="T32" fmla="*/ 19 w 19"/>
                <a:gd name="T33" fmla="*/ 17 h 43"/>
                <a:gd name="T34" fmla="*/ 14 w 19"/>
                <a:gd name="T35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2"/>
                    <a:pt x="13" y="0"/>
                    <a:pt x="9" y="0"/>
                  </a:cubicBezTo>
                  <a:cubicBezTo>
                    <a:pt x="6" y="0"/>
                    <a:pt x="3" y="2"/>
                    <a:pt x="3" y="6"/>
                  </a:cubicBezTo>
                  <a:cubicBezTo>
                    <a:pt x="3" y="8"/>
                    <a:pt x="5" y="10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3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1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0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499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E2808C18-1E79-4CDB-9F05-2A7BE99DDA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394AE343-B3F5-45C1-A762-C1067CA349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6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0"/>
                    <a:pt x="16" y="8"/>
                    <a:pt x="16" y="6"/>
                  </a:cubicBezTo>
                  <a:cubicBezTo>
                    <a:pt x="16" y="3"/>
                    <a:pt x="13" y="0"/>
                    <a:pt x="10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2">
              <a:extLst>
                <a:ext uri="{FF2B5EF4-FFF2-40B4-BE49-F238E27FC236}">
                  <a16:creationId xmlns:a16="http://schemas.microsoft.com/office/drawing/2014/main" id="{1BF36C16-4C78-4BCB-A4AE-8F9CC5715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7050" y="4078288"/>
              <a:ext cx="488950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3">
              <a:extLst>
                <a:ext uri="{FF2B5EF4-FFF2-40B4-BE49-F238E27FC236}">
                  <a16:creationId xmlns:a16="http://schemas.microsoft.com/office/drawing/2014/main" id="{5BFAE659-9F07-4398-806D-34344FD35E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92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4">
              <a:extLst>
                <a:ext uri="{FF2B5EF4-FFF2-40B4-BE49-F238E27FC236}">
                  <a16:creationId xmlns:a16="http://schemas.microsoft.com/office/drawing/2014/main" id="{6B4AD5F3-6274-4384-8ED8-EF6968A489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78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5">
              <a:extLst>
                <a:ext uri="{FF2B5EF4-FFF2-40B4-BE49-F238E27FC236}">
                  <a16:creationId xmlns:a16="http://schemas.microsoft.com/office/drawing/2014/main" id="{35F1004F-D74E-40B1-A1BB-7E20253E98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64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36">
              <a:extLst>
                <a:ext uri="{FF2B5EF4-FFF2-40B4-BE49-F238E27FC236}">
                  <a16:creationId xmlns:a16="http://schemas.microsoft.com/office/drawing/2014/main" id="{E1DDF63D-5506-43B1-99FC-B45C0225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6638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2" y="3"/>
                    <a:pt x="2" y="6"/>
                  </a:cubicBezTo>
                  <a:cubicBezTo>
                    <a:pt x="2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7">
              <a:extLst>
                <a:ext uri="{FF2B5EF4-FFF2-40B4-BE49-F238E27FC236}">
                  <a16:creationId xmlns:a16="http://schemas.microsoft.com/office/drawing/2014/main" id="{C6582D70-4919-4DA6-B589-9B5F55ECB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60700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8">
              <a:extLst>
                <a:ext uri="{FF2B5EF4-FFF2-40B4-BE49-F238E27FC236}">
                  <a16:creationId xmlns:a16="http://schemas.microsoft.com/office/drawing/2014/main" id="{1844712F-FFE4-453D-BD1C-0AA308622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6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9">
              <a:extLst>
                <a:ext uri="{FF2B5EF4-FFF2-40B4-BE49-F238E27FC236}">
                  <a16:creationId xmlns:a16="http://schemas.microsoft.com/office/drawing/2014/main" id="{03DE987A-7573-4407-AC95-12D740EC5B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20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0">
              <a:extLst>
                <a:ext uri="{FF2B5EF4-FFF2-40B4-BE49-F238E27FC236}">
                  <a16:creationId xmlns:a16="http://schemas.microsoft.com/office/drawing/2014/main" id="{9FD80340-7380-4EB1-A005-CE952E8782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176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1">
              <a:extLst>
                <a:ext uri="{FF2B5EF4-FFF2-40B4-BE49-F238E27FC236}">
                  <a16:creationId xmlns:a16="http://schemas.microsoft.com/office/drawing/2014/main" id="{97D9BB57-34CA-4EEA-A5FA-B2BFFB1596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8700" y="4078288"/>
              <a:ext cx="488950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42">
              <a:extLst>
                <a:ext uri="{FF2B5EF4-FFF2-40B4-BE49-F238E27FC236}">
                  <a16:creationId xmlns:a16="http://schemas.microsoft.com/office/drawing/2014/main" id="{074E1A11-E31F-4736-8870-081C0B7EAE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4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3">
              <a:extLst>
                <a:ext uri="{FF2B5EF4-FFF2-40B4-BE49-F238E27FC236}">
                  <a16:creationId xmlns:a16="http://schemas.microsoft.com/office/drawing/2014/main" id="{01DE1DD2-1FC4-4692-AEB1-FD981305F3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4">
              <a:extLst>
                <a:ext uri="{FF2B5EF4-FFF2-40B4-BE49-F238E27FC236}">
                  <a16:creationId xmlns:a16="http://schemas.microsoft.com/office/drawing/2014/main" id="{A4DBF5EF-3E69-45B4-BEAE-388978871F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030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5">
              <a:extLst>
                <a:ext uri="{FF2B5EF4-FFF2-40B4-BE49-F238E27FC236}">
                  <a16:creationId xmlns:a16="http://schemas.microsoft.com/office/drawing/2014/main" id="{2E2F9049-5CF5-4A3C-BEBA-1E051C0995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5E641527-370C-4120-BE9D-11C93781CF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4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D57358A3-2320-4136-AFB0-08D1D9366B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58413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10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0"/>
                    <a:pt x="16" y="8"/>
                    <a:pt x="16" y="6"/>
                  </a:cubicBezTo>
                  <a:cubicBezTo>
                    <a:pt x="16" y="3"/>
                    <a:pt x="13" y="0"/>
                    <a:pt x="10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3C66BD34-1B6B-41FB-9511-47A1A1334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1050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3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68F06234-AEC0-4129-89C9-86C60D33F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56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50">
              <a:extLst>
                <a:ext uri="{FF2B5EF4-FFF2-40B4-BE49-F238E27FC236}">
                  <a16:creationId xmlns:a16="http://schemas.microsoft.com/office/drawing/2014/main" id="{80CF9379-68F3-415F-B25C-27827725C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42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51">
              <a:extLst>
                <a:ext uri="{FF2B5EF4-FFF2-40B4-BE49-F238E27FC236}">
                  <a16:creationId xmlns:a16="http://schemas.microsoft.com/office/drawing/2014/main" id="{71A5874A-F6BC-4D24-9CC4-2C70C6343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26413" y="4078288"/>
              <a:ext cx="515938" cy="752475"/>
            </a:xfrm>
            <a:custGeom>
              <a:avLst/>
              <a:gdLst>
                <a:gd name="T0" fmla="*/ 14 w 19"/>
                <a:gd name="T1" fmla="*/ 12 h 43"/>
                <a:gd name="T2" fmla="*/ 13 w 19"/>
                <a:gd name="T3" fmla="*/ 12 h 43"/>
                <a:gd name="T4" fmla="*/ 13 w 19"/>
                <a:gd name="T5" fmla="*/ 11 h 43"/>
                <a:gd name="T6" fmla="*/ 16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7 w 19"/>
                <a:gd name="T13" fmla="*/ 12 h 43"/>
                <a:gd name="T14" fmla="*/ 7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0"/>
                    <a:pt x="16" y="8"/>
                    <a:pt x="16" y="6"/>
                  </a:cubicBezTo>
                  <a:cubicBezTo>
                    <a:pt x="16" y="3"/>
                    <a:pt x="13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5" y="11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3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52">
              <a:extLst>
                <a:ext uri="{FF2B5EF4-FFF2-40B4-BE49-F238E27FC236}">
                  <a16:creationId xmlns:a16="http://schemas.microsoft.com/office/drawing/2014/main" id="{A7C104D8-357A-46D1-A21C-541E9A44EB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39050" y="4078288"/>
              <a:ext cx="487363" cy="752475"/>
            </a:xfrm>
            <a:custGeom>
              <a:avLst/>
              <a:gdLst>
                <a:gd name="T0" fmla="*/ 13 w 18"/>
                <a:gd name="T1" fmla="*/ 12 h 43"/>
                <a:gd name="T2" fmla="*/ 12 w 18"/>
                <a:gd name="T3" fmla="*/ 12 h 43"/>
                <a:gd name="T4" fmla="*/ 12 w 18"/>
                <a:gd name="T5" fmla="*/ 11 h 43"/>
                <a:gd name="T6" fmla="*/ 15 w 18"/>
                <a:gd name="T7" fmla="*/ 6 h 43"/>
                <a:gd name="T8" fmla="*/ 9 w 18"/>
                <a:gd name="T9" fmla="*/ 0 h 43"/>
                <a:gd name="T10" fmla="*/ 2 w 18"/>
                <a:gd name="T11" fmla="*/ 6 h 43"/>
                <a:gd name="T12" fmla="*/ 6 w 18"/>
                <a:gd name="T13" fmla="*/ 12 h 43"/>
                <a:gd name="T14" fmla="*/ 6 w 18"/>
                <a:gd name="T15" fmla="*/ 12 h 43"/>
                <a:gd name="T16" fmla="*/ 5 w 18"/>
                <a:gd name="T17" fmla="*/ 12 h 43"/>
                <a:gd name="T18" fmla="*/ 0 w 18"/>
                <a:gd name="T19" fmla="*/ 17 h 43"/>
                <a:gd name="T20" fmla="*/ 0 w 18"/>
                <a:gd name="T21" fmla="*/ 38 h 43"/>
                <a:gd name="T22" fmla="*/ 5 w 18"/>
                <a:gd name="T23" fmla="*/ 43 h 43"/>
                <a:gd name="T24" fmla="*/ 13 w 18"/>
                <a:gd name="T25" fmla="*/ 43 h 43"/>
                <a:gd name="T26" fmla="*/ 18 w 18"/>
                <a:gd name="T27" fmla="*/ 38 h 43"/>
                <a:gd name="T28" fmla="*/ 18 w 18"/>
                <a:gd name="T29" fmla="*/ 17 h 43"/>
                <a:gd name="T30" fmla="*/ 13 w 18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43">
                  <a:moveTo>
                    <a:pt x="13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2" y="3"/>
                    <a:pt x="2" y="6"/>
                  </a:cubicBezTo>
                  <a:cubicBezTo>
                    <a:pt x="2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6" y="43"/>
                    <a:pt x="18" y="41"/>
                    <a:pt x="18" y="3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4"/>
                    <a:pt x="16" y="12"/>
                    <a:pt x="13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53">
              <a:extLst>
                <a:ext uri="{FF2B5EF4-FFF2-40B4-BE49-F238E27FC236}">
                  <a16:creationId xmlns:a16="http://schemas.microsoft.com/office/drawing/2014/main" id="{AF8F457B-C4B1-40CC-94F7-B1FE66743A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2470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5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6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54">
              <a:extLst>
                <a:ext uri="{FF2B5EF4-FFF2-40B4-BE49-F238E27FC236}">
                  <a16:creationId xmlns:a16="http://schemas.microsoft.com/office/drawing/2014/main" id="{FD808DAE-E504-4869-8206-1E80FADA5A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10350" y="4078288"/>
              <a:ext cx="514350" cy="752475"/>
            </a:xfrm>
            <a:custGeom>
              <a:avLst/>
              <a:gdLst>
                <a:gd name="T0" fmla="*/ 14 w 19"/>
                <a:gd name="T1" fmla="*/ 12 h 43"/>
                <a:gd name="T2" fmla="*/ 12 w 19"/>
                <a:gd name="T3" fmla="*/ 12 h 43"/>
                <a:gd name="T4" fmla="*/ 12 w 19"/>
                <a:gd name="T5" fmla="*/ 11 h 43"/>
                <a:gd name="T6" fmla="*/ 15 w 19"/>
                <a:gd name="T7" fmla="*/ 6 h 43"/>
                <a:gd name="T8" fmla="*/ 9 w 19"/>
                <a:gd name="T9" fmla="*/ 0 h 43"/>
                <a:gd name="T10" fmla="*/ 3 w 19"/>
                <a:gd name="T11" fmla="*/ 6 h 43"/>
                <a:gd name="T12" fmla="*/ 6 w 19"/>
                <a:gd name="T13" fmla="*/ 12 h 43"/>
                <a:gd name="T14" fmla="*/ 6 w 19"/>
                <a:gd name="T15" fmla="*/ 12 h 43"/>
                <a:gd name="T16" fmla="*/ 5 w 19"/>
                <a:gd name="T17" fmla="*/ 12 h 43"/>
                <a:gd name="T18" fmla="*/ 0 w 19"/>
                <a:gd name="T19" fmla="*/ 17 h 43"/>
                <a:gd name="T20" fmla="*/ 0 w 19"/>
                <a:gd name="T21" fmla="*/ 38 h 43"/>
                <a:gd name="T22" fmla="*/ 5 w 19"/>
                <a:gd name="T23" fmla="*/ 43 h 43"/>
                <a:gd name="T24" fmla="*/ 14 w 19"/>
                <a:gd name="T25" fmla="*/ 43 h 43"/>
                <a:gd name="T26" fmla="*/ 19 w 19"/>
                <a:gd name="T27" fmla="*/ 38 h 43"/>
                <a:gd name="T28" fmla="*/ 19 w 19"/>
                <a:gd name="T29" fmla="*/ 17 h 43"/>
                <a:gd name="T30" fmla="*/ 14 w 19"/>
                <a:gd name="T31" fmla="*/ 1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43">
                  <a:moveTo>
                    <a:pt x="1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9" y="0"/>
                  </a:cubicBezTo>
                  <a:cubicBezTo>
                    <a:pt x="6" y="0"/>
                    <a:pt x="3" y="3"/>
                    <a:pt x="3" y="6"/>
                  </a:cubicBezTo>
                  <a:cubicBezTo>
                    <a:pt x="3" y="8"/>
                    <a:pt x="4" y="11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14"/>
                    <a:pt x="0" y="1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7" y="43"/>
                    <a:pt x="19" y="41"/>
                    <a:pt x="19" y="38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4"/>
                    <a:pt x="17" y="12"/>
                    <a:pt x="14" y="12"/>
                  </a:cubicBezTo>
                  <a:close/>
                </a:path>
              </a:pathLst>
            </a:custGeom>
            <a:solidFill>
              <a:srgbClr val="51A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6" name="Rectangle 55">
            <a:extLst>
              <a:ext uri="{FF2B5EF4-FFF2-40B4-BE49-F238E27FC236}">
                <a16:creationId xmlns:a16="http://schemas.microsoft.com/office/drawing/2014/main" id="{D920CF6F-184F-4FDC-8405-991FF604253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780344"/>
            <a:ext cx="12217400" cy="531357"/>
          </a:xfrm>
          <a:prstGeom prst="rect">
            <a:avLst/>
          </a:prstGeom>
          <a:solidFill>
            <a:srgbClr val="6E64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676256" y="2560495"/>
            <a:ext cx="10844790" cy="606879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76256" y="3167375"/>
            <a:ext cx="10844790" cy="6068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E5C7C6-C965-4C92-A861-972735BB56E5}"/>
              </a:ext>
            </a:extLst>
          </p:cNvPr>
          <p:cNvSpPr/>
          <p:nvPr userDrawn="1"/>
        </p:nvSpPr>
        <p:spPr>
          <a:xfrm>
            <a:off x="0" y="5283200"/>
            <a:ext cx="12192000" cy="157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90D2C5-3BD8-4E89-AA48-44825E1C3F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8742" y="878570"/>
            <a:ext cx="1894516" cy="14602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9E2BD5-B9B3-41BA-806B-5A7E6D334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3600" y="4061206"/>
            <a:ext cx="2844800" cy="18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1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3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vert="horz" wrap="square" lIns="91440" tIns="45720" rIns="91440" bIns="45720" numCol="1" spcCol="0" anchor="t" anchorCtr="0"/>
          <a:lstStyle/>
          <a:p>
            <a:endParaRPr lang="zh-CN" sz="800">
              <a:solidFill>
                <a:schemeClr val="bg1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401932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41412404" y="648866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CD1D4"/>
                </a:solidFill>
                <a:latin typeface="思源黑体 CN Regular"/>
                <a:ea typeface="思源黑体 CN Regular"/>
              </a:rPr>
              <a:t>61536760</a:t>
            </a:r>
            <a:endParaRPr lang="zh-CN">
              <a:solidFill>
                <a:srgbClr val="CCD1D4"/>
              </a:solidFill>
              <a:latin typeface="思源黑体 CN Regular"/>
              <a:ea typeface="思源黑体 CN Regular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800" b="0" i="0" u="none" strike="noStrike" kern="1200">
                <a:solidFill>
                  <a:srgbClr val="E6E6E6"/>
                </a:solidFill>
                <a:latin typeface="思源黑体 CN Regular"/>
                <a:ea typeface="思源黑体 CN Regular"/>
              </a:rPr>
              <a:t>千图</a:t>
            </a:r>
            <a:r>
              <a:rPr lang="en-US" sz="800" b="0" i="0" u="none" strike="noStrike" kern="1200">
                <a:solidFill>
                  <a:srgbClr val="E6E6E6"/>
                </a:solidFill>
                <a:latin typeface="思源黑体 CN Regular"/>
                <a:ea typeface="思源黑体 CN Regular"/>
              </a:rPr>
              <a:t>:Blue Dragonfly</a:t>
            </a:r>
          </a:p>
          <a:p>
            <a:br>
              <a:rPr lang="en-US" sz="800">
                <a:solidFill>
                  <a:srgbClr val="E6E6E6"/>
                </a:solidFill>
                <a:latin typeface="思源黑体 CN Regular"/>
                <a:ea typeface="思源黑体 CN Regular"/>
              </a:rPr>
            </a:br>
            <a:r>
              <a:rPr lang="en-US" sz="800">
                <a:solidFill>
                  <a:srgbClr val="E6E6E6"/>
                </a:solidFill>
                <a:latin typeface="思源黑体 CN Regular"/>
                <a:ea typeface="思源黑体 CN Regular"/>
              </a:rPr>
              <a:t>DESIGN</a:t>
            </a:r>
            <a:endParaRPr lang="zh-CN" sz="800">
              <a:solidFill>
                <a:srgbClr val="E6E6E6"/>
              </a:solidFill>
              <a:latin typeface="思源黑体 CN Regular"/>
              <a:ea typeface="思源黑体 CN Regular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9" r:id="rId6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Heavy"/>
          <a:ea typeface="思源黑体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思源黑体"/>
          <a:ea typeface="思源黑体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思源黑体"/>
          <a:ea typeface="思源黑体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思源黑体"/>
          <a:ea typeface="思源黑体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思源黑体"/>
          <a:ea typeface="思源黑体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思源黑体"/>
          <a:ea typeface="思源黑体"/>
        </a:defRPr>
      </a:lvl1pPr>
      <a:lvl2pPr marL="457200" lvl="1" algn="l" defTabSz="914400">
        <a:defRPr sz="1800" kern="1200">
          <a:solidFill>
            <a:schemeClr val="tx1"/>
          </a:solidFill>
          <a:latin typeface="思源黑体"/>
          <a:ea typeface="思源黑体"/>
        </a:defRPr>
      </a:lvl2pPr>
      <a:lvl3pPr marL="914400" lvl="2" algn="l" defTabSz="914400">
        <a:defRPr sz="1800" kern="1200">
          <a:solidFill>
            <a:schemeClr val="tx1"/>
          </a:solidFill>
          <a:latin typeface="思源黑体"/>
          <a:ea typeface="思源黑体"/>
        </a:defRPr>
      </a:lvl3pPr>
      <a:lvl4pPr marL="1371600" lvl="3" algn="l" defTabSz="914400">
        <a:defRPr sz="1800" kern="1200">
          <a:solidFill>
            <a:schemeClr val="tx1"/>
          </a:solidFill>
          <a:latin typeface="思源黑体"/>
          <a:ea typeface="思源黑体"/>
        </a:defRPr>
      </a:lvl4pPr>
      <a:lvl5pPr marL="1828800" lvl="4" algn="l" defTabSz="914400">
        <a:defRPr sz="1800" kern="1200">
          <a:solidFill>
            <a:schemeClr val="tx1"/>
          </a:solidFill>
          <a:latin typeface="思源黑体"/>
          <a:ea typeface="思源黑体"/>
        </a:defRPr>
      </a:lvl5pPr>
      <a:lvl6pPr marL="2286000" lvl="5" algn="l" defTabSz="914400">
        <a:defRPr sz="1800" kern="1200">
          <a:solidFill>
            <a:schemeClr val="tx1"/>
          </a:solidFill>
          <a:latin typeface="思源黑体"/>
          <a:ea typeface="思源黑体"/>
        </a:defRPr>
      </a:lvl6pPr>
      <a:lvl7pPr marL="2743200" lvl="6" algn="l" defTabSz="914400">
        <a:defRPr sz="1800" kern="1200">
          <a:solidFill>
            <a:schemeClr val="tx1"/>
          </a:solidFill>
          <a:latin typeface="思源黑体"/>
          <a:ea typeface="思源黑体"/>
        </a:defRPr>
      </a:lvl7pPr>
      <a:lvl8pPr marL="3200400" lvl="7" algn="l" defTabSz="914400">
        <a:defRPr sz="1800" kern="1200">
          <a:solidFill>
            <a:schemeClr val="tx1"/>
          </a:solidFill>
          <a:latin typeface="思源黑体"/>
          <a:ea typeface="思源黑体"/>
        </a:defRPr>
      </a:lvl8pPr>
      <a:lvl9pPr marL="3657600" lvl="8" algn="l" defTabSz="914400">
        <a:defRPr sz="1800" kern="1200">
          <a:solidFill>
            <a:schemeClr val="tx1"/>
          </a:solidFill>
          <a:latin typeface="思源黑体"/>
          <a:ea typeface="思源黑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2023/5/24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00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" Type="http://schemas.openxmlformats.org/officeDocument/2006/relationships/diagramData" Target="../diagrams/data1.xml"/><Relationship Id="rId21" Type="http://schemas.openxmlformats.org/officeDocument/2006/relationships/image" Target="../media/image10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528804" y="1485900"/>
            <a:ext cx="376696" cy="43676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0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2" y="1485900"/>
            <a:ext cx="376696" cy="43676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1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FC10D5-31F7-49EF-831F-5A49078478FA}"/>
              </a:ext>
            </a:extLst>
          </p:cNvPr>
          <p:cNvSpPr txBox="1"/>
          <p:nvPr/>
        </p:nvSpPr>
        <p:spPr>
          <a:xfrm>
            <a:off x="-1060178" y="1485900"/>
            <a:ext cx="10621671" cy="1606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6000" b="1" dirty="0">
                <a:latin typeface="仿宋" panose="02010609060101010101" pitchFamily="49" charset="-122"/>
                <a:ea typeface="仿宋" panose="02010609060101010101" pitchFamily="49" charset="-122"/>
              </a:rPr>
              <a:t>德国足球甲级联赛</a:t>
            </a:r>
            <a:endParaRPr lang="en-US" altLang="zh-CN" sz="6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 defTabSz="914400">
              <a:lnSpc>
                <a:spcPts val="6300"/>
              </a:lnSpc>
              <a:spcBef>
                <a:spcPct val="0"/>
              </a:spcBef>
            </a:pPr>
            <a:r>
              <a:rPr lang="en-US" altLang="zh-CN" sz="3200" dirty="0" err="1"/>
              <a:t>Fußball</a:t>
            </a:r>
            <a:r>
              <a:rPr lang="en-US" altLang="zh-CN" sz="3200" dirty="0"/>
              <a:t>-Bundesliga</a:t>
            </a:r>
            <a:endParaRPr lang="en-US" altLang="zh-CN" sz="8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28" name="Picture 4" descr="德国足球甲级联赛- 维基百科，自由的百科全书">
            <a:extLst>
              <a:ext uri="{FF2B5EF4-FFF2-40B4-BE49-F238E27FC236}">
                <a16:creationId xmlns:a16="http://schemas.microsoft.com/office/drawing/2014/main" id="{3A4719E2-D0CE-4086-8017-EAFA905B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92" y="375904"/>
            <a:ext cx="3345598" cy="334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D4DED1-6E7C-4B0A-B813-5DE12D49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118411" y="126731"/>
            <a:ext cx="1226971" cy="34251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0893B6-7D50-487A-B2F0-E0527687A4DE}"/>
              </a:ext>
            </a:extLst>
          </p:cNvPr>
          <p:cNvSpPr txBox="1"/>
          <p:nvPr/>
        </p:nvSpPr>
        <p:spPr>
          <a:xfrm>
            <a:off x="4733276" y="5993512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汇报人：姚心悦    日期：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378762" y="-84846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BIG 5 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收入及支出对比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62EB87B-3805-437B-8C53-35F4564FE7AE}"/>
              </a:ext>
            </a:extLst>
          </p:cNvPr>
          <p:cNvGrpSpPr/>
          <p:nvPr/>
        </p:nvGrpSpPr>
        <p:grpSpPr>
          <a:xfrm>
            <a:off x="6182685" y="437109"/>
            <a:ext cx="5841576" cy="6315341"/>
            <a:chOff x="5944366" y="345415"/>
            <a:chExt cx="6350031" cy="675493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4B3DFEF-6AD6-438E-96AB-101D9A423F35}"/>
                </a:ext>
              </a:extLst>
            </p:cNvPr>
            <p:cNvSpPr/>
            <p:nvPr/>
          </p:nvSpPr>
          <p:spPr>
            <a:xfrm>
              <a:off x="6363720" y="6112749"/>
              <a:ext cx="5789589" cy="9876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德甲的转会支出、工资成本占收入的比例都远低于其它联赛</a:t>
              </a:r>
              <a:endParaRPr lang="en-US" altLang="zh-CN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endParaRPr lang="zh-CN" altLang="en-US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2760702-4F84-47F5-87B1-F7681F772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366" y="345415"/>
              <a:ext cx="6350031" cy="397292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A34D936-6B73-42F2-B633-A31D5223B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4366" y="4318340"/>
              <a:ext cx="5978095" cy="161753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BCD6F50-6043-462B-8EB8-3761A9C91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62" y="682672"/>
            <a:ext cx="5630555" cy="3551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B52DC6-33BF-49E5-A8CB-05B3B854B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34" y="4234449"/>
            <a:ext cx="5292437" cy="25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2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42238" y="-116169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德甲球队如何保持健康的财政？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开源节流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850155-61A4-4246-BF08-D11943DE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" y="3783789"/>
            <a:ext cx="3830334" cy="28574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FFBBE1-DCC1-4166-B3AD-CD4934C5C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85" y="840937"/>
            <a:ext cx="4204803" cy="2696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72C0E4-C8B5-4851-8AA6-F2AB59A87D22}"/>
              </a:ext>
            </a:extLst>
          </p:cNvPr>
          <p:cNvSpPr txBox="1"/>
          <p:nvPr/>
        </p:nvSpPr>
        <p:spPr>
          <a:xfrm>
            <a:off x="7881997" y="4044212"/>
            <a:ext cx="4193578" cy="282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拜仁慕尼黑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通过赞助广告权益、转播分成、比赛奖金开源；球员转会等必要支出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免签、分期。近年来无负债。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 defTabSz="914400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多特蒙德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球探系统发达，“刮彩票”发掘年轻的天才球员，高价出售，“欧洲青年跳板”。 近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个赛季，除了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2020-21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赛季，多特蒙德在其他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个赛季的转会收入都超过一亿欧。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defTabSz="914400">
              <a:lnSpc>
                <a:spcPts val="2400"/>
              </a:lnSpc>
              <a:spcBef>
                <a:spcPct val="0"/>
              </a:spcBef>
            </a:pPr>
            <a:endParaRPr lang="en-US" altLang="zh-CN" sz="1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A52EE9-C75B-4060-8A7E-D735F6B47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3796062"/>
            <a:ext cx="4097003" cy="2800767"/>
          </a:xfrm>
          <a:prstGeom prst="rect">
            <a:avLst/>
          </a:prstGeom>
        </p:spPr>
      </p:pic>
      <p:sp>
        <p:nvSpPr>
          <p:cNvPr id="10" name="AutoShape 2" descr="https://i4.hoopchina.com.cn/hupuapp/bbs/3/thread_3_20221016170528_s_122256_w_1280_h_709_46608.jpg?x-oss-process=image/resize,w_800/format,webp">
            <a:extLst>
              <a:ext uri="{FF2B5EF4-FFF2-40B4-BE49-F238E27FC236}">
                <a16:creationId xmlns:a16="http://schemas.microsoft.com/office/drawing/2014/main" id="{0496FCAD-8FBB-4CF4-88EB-F94038F3D1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0DDC6C0-E35B-41AB-BE97-A1B9B5C44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958" y="981551"/>
            <a:ext cx="4361458" cy="2415576"/>
          </a:xfrm>
          <a:prstGeom prst="rect">
            <a:avLst/>
          </a:prstGeom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D83C2E6F-34FB-4D5E-BE3B-0906750A6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4" b="1431"/>
          <a:stretch/>
        </p:blipFill>
        <p:spPr bwMode="auto">
          <a:xfrm>
            <a:off x="8191761" y="260008"/>
            <a:ext cx="3883814" cy="364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拜仁慕尼黑足球俱乐部- 维基百科，自由的百科全书">
            <a:extLst>
              <a:ext uri="{FF2B5EF4-FFF2-40B4-BE49-F238E27FC236}">
                <a16:creationId xmlns:a16="http://schemas.microsoft.com/office/drawing/2014/main" id="{5613EFA0-1EE3-4633-AB45-5FD9D708B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157" y="3717539"/>
            <a:ext cx="372117" cy="37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多特蒙德足球俱樂部- 维基百科，自由的百科全书">
            <a:extLst>
              <a:ext uri="{FF2B5EF4-FFF2-40B4-BE49-F238E27FC236}">
                <a16:creationId xmlns:a16="http://schemas.microsoft.com/office/drawing/2014/main" id="{EF7560B7-8F51-48EA-AABD-E3294AC8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561" y="3688205"/>
            <a:ext cx="372118" cy="37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43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44996" y="-45318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会员制俱乐部与股份制公司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9C4A27-9840-4350-A615-C68C863ED264}"/>
              </a:ext>
            </a:extLst>
          </p:cNvPr>
          <p:cNvSpPr/>
          <p:nvPr/>
        </p:nvSpPr>
        <p:spPr>
          <a:xfrm>
            <a:off x="482599" y="1088691"/>
            <a:ext cx="6314209" cy="513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12121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1998</a:t>
            </a:r>
            <a:r>
              <a:rPr lang="zh-CN" altLang="en-US" dirty="0">
                <a:solidFill>
                  <a:srgbClr val="12121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dirty="0">
                <a:solidFill>
                  <a:srgbClr val="12121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dirty="0">
                <a:solidFill>
                  <a:srgbClr val="12121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月，德国足协通过会议正式宣布，将德甲与德乙的球队改制成股份制公司。具体的方案如下：</a:t>
            </a:r>
            <a:r>
              <a:rPr lang="zh-CN" altLang="en-US" b="1" dirty="0">
                <a:solidFill>
                  <a:srgbClr val="12121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俱乐部仍然保持会员制体系，但是下属的球队改制成股份制。俱乐部可以在一定条件限制下，将球队的股权转让给其他投资个人或企业。</a:t>
            </a:r>
            <a:endParaRPr lang="en-US" altLang="zh-CN" b="1" dirty="0">
              <a:solidFill>
                <a:srgbClr val="12121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12121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50+1”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条款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建立有限公司（职业球队）的母俱乐部必须对球队保持超过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的表决权（球迷在重大决策中拥有投票权），即便投资人控股超过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，但是得到的表决权只能低于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。大多数选票必须由母俱乐部持有。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160"/>
              </a:lnSpc>
            </a:pPr>
            <a:endParaRPr lang="en-US" altLang="zh-CN" b="1" dirty="0">
              <a:solidFill>
                <a:srgbClr val="12121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以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拜仁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为例，拜仁慕尼黑足球俱乐部是非盈利性质的会员制俱乐部，俱乐部控股拜仁慕尼黑足球有限公司，但向阿迪达斯、奥迪、安联保险三家本土企业出售了拜仁公司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球队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25%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的股份。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ts val="216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对于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多特蒙德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上市公司，俱乐部对球队仅仅拥有不到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10%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的股权，但却对球队运营有着绝对的控制权。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0DB5A1-38C6-4D59-8F75-568EEE3C1EB8}"/>
              </a:ext>
            </a:extLst>
          </p:cNvPr>
          <p:cNvSpPr/>
          <p:nvPr/>
        </p:nvSpPr>
        <p:spPr>
          <a:xfrm>
            <a:off x="1596967" y="2004983"/>
            <a:ext cx="1433945" cy="311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C5FEB2A3-E817-4BDD-8DC9-AF660D7197D0}"/>
              </a:ext>
            </a:extLst>
          </p:cNvPr>
          <p:cNvCxnSpPr/>
          <p:nvPr/>
        </p:nvCxnSpPr>
        <p:spPr>
          <a:xfrm>
            <a:off x="3030912" y="2316711"/>
            <a:ext cx="893618" cy="301335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886C4F4-EF2C-4480-974C-3FCC4ABA5B8B}"/>
              </a:ext>
            </a:extLst>
          </p:cNvPr>
          <p:cNvSpPr txBox="1"/>
          <p:nvPr/>
        </p:nvSpPr>
        <p:spPr>
          <a:xfrm>
            <a:off x="3924530" y="2004983"/>
            <a:ext cx="2162390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2000" b="1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sz="2000" b="1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sz="2000" b="1" dirty="0">
                <a:highlight>
                  <a:srgbClr val="FFFF00"/>
                </a:highlight>
                <a:latin typeface="仿宋" panose="02010609060101010101" pitchFamily="49" charset="-122"/>
                <a:ea typeface="仿宋" panose="02010609060101010101" pitchFamily="49" charset="-122"/>
              </a:rPr>
              <a:t>”条款</a:t>
            </a:r>
            <a:endParaRPr lang="en-US" altLang="zh-CN" sz="2000" b="1" dirty="0">
              <a:highlight>
                <a:srgbClr val="FFFF00"/>
              </a:highligh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076" name="Picture 4" descr="https://pic3.zhimg.com/v2-600774bfdbd566f018752634fc96e956_r.jpg">
            <a:extLst>
              <a:ext uri="{FF2B5EF4-FFF2-40B4-BE49-F238E27FC236}">
                <a16:creationId xmlns:a16="http://schemas.microsoft.com/office/drawing/2014/main" id="{AAD94469-8508-4AB2-8BF1-FB99651F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756" y="986732"/>
            <a:ext cx="3966730" cy="2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现在的女球迷都是这种水平了！？北大德语系才女14000字论文剖析德甲…_公司">
            <a:extLst>
              <a:ext uri="{FF2B5EF4-FFF2-40B4-BE49-F238E27FC236}">
                <a16:creationId xmlns:a16="http://schemas.microsoft.com/office/drawing/2014/main" id="{31ED2B0A-4189-4FF6-9E40-4E2487F74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" r="3064" b="3560"/>
          <a:stretch/>
        </p:blipFill>
        <p:spPr bwMode="auto">
          <a:xfrm>
            <a:off x="9412931" y="4204582"/>
            <a:ext cx="2630133" cy="23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5b0988e595225.cdn.sohucs.com/images/20180822/1b7ebfaee90c4180afe4b9d56827232e.jpeg">
            <a:extLst>
              <a:ext uri="{FF2B5EF4-FFF2-40B4-BE49-F238E27FC236}">
                <a16:creationId xmlns:a16="http://schemas.microsoft.com/office/drawing/2014/main" id="{6B23FA68-629A-44EB-B407-282A7B85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222951"/>
            <a:ext cx="2493739" cy="211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18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32211" y="91576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”豁免权？钻空子？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052" name="Picture 4" descr="图像">
            <a:extLst>
              <a:ext uri="{FF2B5EF4-FFF2-40B4-BE49-F238E27FC236}">
                <a16:creationId xmlns:a16="http://schemas.microsoft.com/office/drawing/2014/main" id="{0806C93D-F8D9-4D22-BBC0-046EFCD80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82" y="460290"/>
            <a:ext cx="5636146" cy="2817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147C86-9022-4AEA-BF63-ABA1B1385E3A}"/>
              </a:ext>
            </a:extLst>
          </p:cNvPr>
          <p:cNvSpPr/>
          <p:nvPr/>
        </p:nvSpPr>
        <p:spPr>
          <a:xfrm>
            <a:off x="558239" y="1012195"/>
            <a:ext cx="5343315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三家俱乐部拥有“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”豁免权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球队投资人连续经营球队超过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年可以不受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的政策的限制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勒沃库森、沃尔夫斯堡、霍芬海姆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7B48B8-F393-4464-B1C6-174291C4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71" y="2390198"/>
            <a:ext cx="879618" cy="10388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A15B9C-D393-4793-937A-A5D6417D2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968" y="2419602"/>
            <a:ext cx="1147237" cy="90323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E7F886-84CB-4243-9F11-38B63622FB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310" y="2419602"/>
            <a:ext cx="978586" cy="9767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90257A-A308-40BC-A92F-AA972BF92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700" y="5107583"/>
            <a:ext cx="2219037" cy="14282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8977EB5-44C4-4F6C-AB66-A45E6F431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857" y="3770003"/>
            <a:ext cx="4036126" cy="244613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A6407C6-F4BF-4B7E-8C9B-AAE1389FA07A}"/>
              </a:ext>
            </a:extLst>
          </p:cNvPr>
          <p:cNvSpPr/>
          <p:nvPr/>
        </p:nvSpPr>
        <p:spPr>
          <a:xfrm>
            <a:off x="6961991" y="3560030"/>
            <a:ext cx="4901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RedBull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Leipzig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莱比锡红牛俱乐部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B94A109-4E66-47F3-A19C-9F653EDB7440}"/>
              </a:ext>
            </a:extLst>
          </p:cNvPr>
          <p:cNvCxnSpPr/>
          <p:nvPr/>
        </p:nvCxnSpPr>
        <p:spPr>
          <a:xfrm>
            <a:off x="8905081" y="3957047"/>
            <a:ext cx="0" cy="60267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21C7E6D-66BF-45DE-88FC-82BC88E00042}"/>
              </a:ext>
            </a:extLst>
          </p:cNvPr>
          <p:cNvSpPr/>
          <p:nvPr/>
        </p:nvSpPr>
        <p:spPr>
          <a:xfrm>
            <a:off x="6721483" y="4559719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RasenBallsport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Leipzig 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莱比锡草地球运动协会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582247B-9C19-4F0D-B2D6-BB4702EF8C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5081" y="4993072"/>
            <a:ext cx="2616992" cy="16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07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59556" y="83450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50+1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保护 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OR 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束缚？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F89DB4-A544-4C79-94E1-F411CCE66DB6}"/>
              </a:ext>
            </a:extLst>
          </p:cNvPr>
          <p:cNvSpPr/>
          <p:nvPr/>
        </p:nvSpPr>
        <p:spPr>
          <a:xfrm>
            <a:off x="578733" y="874455"/>
            <a:ext cx="1135090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利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：自主性、本土球迷的参与感和归属感、不会沦为金主的私有物、投资多元化、督促球队发展青训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、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保证财政健康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弊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：资金缺少难以引进和留下球星、发展缓慢、不适应现代商业化的足球、中小球队竞争力不足、联赛吸引力弱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两个基本矛盾：球队自主性和职业足球商业化之间的矛盾、本土主义和国际化之间的矛盾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5122" name="Picture 2" descr="德甲的广告口号是什么(在德国，发现最纯粹的足球)">
            <a:extLst>
              <a:ext uri="{FF2B5EF4-FFF2-40B4-BE49-F238E27FC236}">
                <a16:creationId xmlns:a16="http://schemas.microsoft.com/office/drawing/2014/main" id="{4712A25D-9F99-42A2-A42F-DCB60CD9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66" y="4073167"/>
            <a:ext cx="4365390" cy="230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1CC9698-D081-4B00-ACA7-2FA1B0C9D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051" y="4073167"/>
            <a:ext cx="3888259" cy="23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1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528385-350C-45B9-BA29-516631B497A3}"/>
              </a:ext>
            </a:extLst>
          </p:cNvPr>
          <p:cNvSpPr/>
          <p:nvPr/>
        </p:nvSpPr>
        <p:spPr>
          <a:xfrm>
            <a:off x="455117" y="989323"/>
            <a:ext cx="4240708" cy="4892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欧洲五大联赛之一，根据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欧足联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UEFA country coefficient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排名，目前排在五大联赛第三位。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开放式联赛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共有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支球队，采取双循环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主客场制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，赛季结束积分最少、排名最末的两支球队将降级至德国足球乙级联赛（德乙）。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排名倒数第三的球队与德乙第三名进行保级附加赛。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前四名获得欧冠资格，五、六名欧联资格。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所有德甲球队都可直接入围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德国足协杯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比赛，两者冠军将参加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德国超级杯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的争夺。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613713" y="92742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德甲联赛简介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3C0733-425F-42FC-9F61-07446C5D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93" y="92742"/>
            <a:ext cx="3540579" cy="35405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3B4CAA0-9F5F-459C-966F-BCCFF65F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409" y="3429000"/>
            <a:ext cx="6934199" cy="29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19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356538" y="0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德国足球赛事体系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59809DDB-5D40-480B-9C3E-308DE41E21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926013"/>
              </p:ext>
            </p:extLst>
          </p:nvPr>
        </p:nvGraphicFramePr>
        <p:xfrm>
          <a:off x="342824" y="198410"/>
          <a:ext cx="7686751" cy="501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图示 9">
            <a:extLst>
              <a:ext uri="{FF2B5EF4-FFF2-40B4-BE49-F238E27FC236}">
                <a16:creationId xmlns:a16="http://schemas.microsoft.com/office/drawing/2014/main" id="{23D3CFA6-21E8-44CC-BFB8-28F7DB00D2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483585"/>
              </p:ext>
            </p:extLst>
          </p:nvPr>
        </p:nvGraphicFramePr>
        <p:xfrm>
          <a:off x="806527" y="5460465"/>
          <a:ext cx="3149674" cy="1147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箭头: 圆角右 15">
            <a:extLst>
              <a:ext uri="{FF2B5EF4-FFF2-40B4-BE49-F238E27FC236}">
                <a16:creationId xmlns:a16="http://schemas.microsoft.com/office/drawing/2014/main" id="{9ACADFE2-AC49-4F5A-AC84-3F108A57CE3C}"/>
              </a:ext>
            </a:extLst>
          </p:cNvPr>
          <p:cNvSpPr/>
          <p:nvPr/>
        </p:nvSpPr>
        <p:spPr>
          <a:xfrm rot="5400000">
            <a:off x="8671381" y="-318266"/>
            <a:ext cx="667374" cy="233199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8225"/>
            </a:avLst>
          </a:prstGeom>
          <a:solidFill>
            <a:schemeClr val="bg1"/>
          </a:solidFill>
          <a:ln w="19050">
            <a:solidFill>
              <a:srgbClr val="3D4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17" name="图示 16">
            <a:extLst>
              <a:ext uri="{FF2B5EF4-FFF2-40B4-BE49-F238E27FC236}">
                <a16:creationId xmlns:a16="http://schemas.microsoft.com/office/drawing/2014/main" id="{AC590909-83FB-42BC-877B-588757F11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619183"/>
              </p:ext>
            </p:extLst>
          </p:nvPr>
        </p:nvGraphicFramePr>
        <p:xfrm>
          <a:off x="7932316" y="1342106"/>
          <a:ext cx="4107445" cy="215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8" name="左大括号 17">
            <a:extLst>
              <a:ext uri="{FF2B5EF4-FFF2-40B4-BE49-F238E27FC236}">
                <a16:creationId xmlns:a16="http://schemas.microsoft.com/office/drawing/2014/main" id="{461B5839-BE42-4D26-8A5C-ECC3B3E18ABD}"/>
              </a:ext>
            </a:extLst>
          </p:cNvPr>
          <p:cNvSpPr/>
          <p:nvPr/>
        </p:nvSpPr>
        <p:spPr>
          <a:xfrm rot="16200000">
            <a:off x="9730023" y="2411565"/>
            <a:ext cx="512030" cy="2808153"/>
          </a:xfrm>
          <a:prstGeom prst="leftBrace">
            <a:avLst/>
          </a:prstGeom>
          <a:ln w="19050">
            <a:solidFill>
              <a:srgbClr val="3D4B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874A98-6718-4057-97A8-BE9C29AAE963}"/>
              </a:ext>
            </a:extLst>
          </p:cNvPr>
          <p:cNvGrpSpPr/>
          <p:nvPr/>
        </p:nvGrpSpPr>
        <p:grpSpPr>
          <a:xfrm>
            <a:off x="8252607" y="4228843"/>
            <a:ext cx="3592534" cy="537510"/>
            <a:chOff x="1423715" y="336"/>
            <a:chExt cx="2962275" cy="533284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58F61A6-CAA8-4D8D-9FB6-F0EA8BDA862F}"/>
                </a:ext>
              </a:extLst>
            </p:cNvPr>
            <p:cNvSpPr/>
            <p:nvPr/>
          </p:nvSpPr>
          <p:spPr>
            <a:xfrm>
              <a:off x="1897651" y="336"/>
              <a:ext cx="1967418" cy="533284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矩形: 圆角 4">
              <a:extLst>
                <a:ext uri="{FF2B5EF4-FFF2-40B4-BE49-F238E27FC236}">
                  <a16:creationId xmlns:a16="http://schemas.microsoft.com/office/drawing/2014/main" id="{1AAAC6EF-90B2-4B54-A401-6064C80F5149}"/>
                </a:ext>
              </a:extLst>
            </p:cNvPr>
            <p:cNvSpPr txBox="1"/>
            <p:nvPr/>
          </p:nvSpPr>
          <p:spPr>
            <a:xfrm>
              <a:off x="1423715" y="15954"/>
              <a:ext cx="2962275" cy="502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kern="1200" dirty="0"/>
                <a:t>欧洲超级杯</a:t>
              </a:r>
              <a:endParaRPr lang="en-US" altLang="zh-CN" sz="1400" kern="1200" dirty="0"/>
            </a:p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600" dirty="0"/>
                <a:t>UEFA Super Cup</a:t>
              </a:r>
              <a:endParaRPr lang="zh-CN" altLang="en-US" sz="1200" kern="1200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91227AB-B935-4176-9FF6-3B4F5327AFCE}"/>
              </a:ext>
            </a:extLst>
          </p:cNvPr>
          <p:cNvGrpSpPr/>
          <p:nvPr/>
        </p:nvGrpSpPr>
        <p:grpSpPr>
          <a:xfrm>
            <a:off x="524171" y="68653"/>
            <a:ext cx="7203542" cy="6590937"/>
            <a:chOff x="523875" y="110466"/>
            <a:chExt cx="7203542" cy="6590937"/>
          </a:xfrm>
        </p:grpSpPr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E69B9963-2775-419F-845C-EE957C27097B}"/>
                </a:ext>
              </a:extLst>
            </p:cNvPr>
            <p:cNvCxnSpPr>
              <a:cxnSpLocks/>
            </p:cNvCxnSpPr>
            <p:nvPr/>
          </p:nvCxnSpPr>
          <p:spPr>
            <a:xfrm>
              <a:off x="4287331" y="110466"/>
              <a:ext cx="0" cy="87060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9C74EE1-5069-4076-8F4C-E4E8B7001334}"/>
                </a:ext>
              </a:extLst>
            </p:cNvPr>
            <p:cNvGrpSpPr/>
            <p:nvPr/>
          </p:nvGrpSpPr>
          <p:grpSpPr>
            <a:xfrm>
              <a:off x="523875" y="110466"/>
              <a:ext cx="7203542" cy="6590937"/>
              <a:chOff x="523875" y="110466"/>
              <a:chExt cx="7203542" cy="659093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814BA13-888C-4E23-98CA-0F05EBFC85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875" y="981075"/>
                <a:ext cx="0" cy="571613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ECD4227D-5A6B-405D-A284-17B1F793DB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875" y="6697206"/>
                <a:ext cx="4762500" cy="419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460CCCC2-A40E-4256-BF5D-A488DEA03C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6375" y="3429000"/>
                <a:ext cx="0" cy="326820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4B618056-6AB9-4FEC-B1C1-2C1B228D21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74208" y="3429000"/>
                <a:ext cx="2441042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7D474432-A748-452D-8725-CD7E31FC9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15251" y="110466"/>
                <a:ext cx="12166" cy="331853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116B30E-9B0A-4A93-83DF-3179E9D664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87331" y="110466"/>
                <a:ext cx="344008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8AF25FC0-BECE-463E-BA97-6E9E475124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3875" y="963490"/>
                <a:ext cx="3763456" cy="19472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5621D836-F547-4C92-B91D-675A205F2C92}"/>
              </a:ext>
            </a:extLst>
          </p:cNvPr>
          <p:cNvSpPr/>
          <p:nvPr/>
        </p:nvSpPr>
        <p:spPr>
          <a:xfrm>
            <a:off x="806527" y="118141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Helvetica Neue"/>
              </a:rPr>
              <a:t>内战</a:t>
            </a:r>
            <a:endParaRPr lang="zh-CN" altLang="en-US" b="1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6D624A2-40D2-4E52-A2B3-C9899523AEDA}"/>
              </a:ext>
            </a:extLst>
          </p:cNvPr>
          <p:cNvSpPr/>
          <p:nvPr/>
        </p:nvSpPr>
        <p:spPr>
          <a:xfrm>
            <a:off x="781227" y="1152526"/>
            <a:ext cx="721246" cy="436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5F354957-B709-4A5C-AF53-F8ED383C23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55013" y="4285729"/>
            <a:ext cx="311553" cy="42373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758F326E-1BC8-489B-87A8-5AC73700D94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00855" y="2754999"/>
            <a:ext cx="682938" cy="682938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132710E-789C-4042-AC9B-39692DD681E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69459" y="2777869"/>
            <a:ext cx="682937" cy="651084"/>
          </a:xfrm>
          <a:prstGeom prst="rect">
            <a:avLst/>
          </a:prstGeom>
        </p:spPr>
      </p:pic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635F4C14-D416-4CF0-B0FF-F905E0197B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48526" y="3270047"/>
            <a:ext cx="1057507" cy="801610"/>
          </a:xfrm>
          <a:prstGeom prst="bentConnector3">
            <a:avLst>
              <a:gd name="adj1" fmla="val 50000"/>
            </a:avLst>
          </a:prstGeom>
          <a:ln w="19050">
            <a:solidFill>
              <a:srgbClr val="3D4B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1850FEA1-039C-44DC-B2D8-45E8BC4475B6}"/>
              </a:ext>
            </a:extLst>
          </p:cNvPr>
          <p:cNvGrpSpPr/>
          <p:nvPr/>
        </p:nvGrpSpPr>
        <p:grpSpPr>
          <a:xfrm>
            <a:off x="5830751" y="3634628"/>
            <a:ext cx="1546380" cy="1039883"/>
            <a:chOff x="1496473" y="336"/>
            <a:chExt cx="2769771" cy="533284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164C92E3-E20D-41A2-84FC-159DA293255D}"/>
                </a:ext>
              </a:extLst>
            </p:cNvPr>
            <p:cNvSpPr/>
            <p:nvPr/>
          </p:nvSpPr>
          <p:spPr>
            <a:xfrm>
              <a:off x="1897651" y="336"/>
              <a:ext cx="1967418" cy="533284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矩形: 圆角 4">
              <a:extLst>
                <a:ext uri="{FF2B5EF4-FFF2-40B4-BE49-F238E27FC236}">
                  <a16:creationId xmlns:a16="http://schemas.microsoft.com/office/drawing/2014/main" id="{80B5914A-6E49-4CE5-ADB9-167A293A3885}"/>
                </a:ext>
              </a:extLst>
            </p:cNvPr>
            <p:cNvSpPr txBox="1"/>
            <p:nvPr/>
          </p:nvSpPr>
          <p:spPr>
            <a:xfrm>
              <a:off x="1496473" y="31574"/>
              <a:ext cx="2769771" cy="5020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t" anchorCtr="0">
              <a:noAutofit/>
            </a:bodyPr>
            <a:lstStyle/>
            <a:p>
              <a:pPr marL="0" lvl="0" indent="0" algn="ctr" defTabSz="6667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400" dirty="0">
                  <a:solidFill>
                    <a:srgbClr val="44546A">
                      <a:hueOff val="0"/>
                      <a:satOff val="0"/>
                      <a:lumOff val="0"/>
                      <a:alphaOff val="0"/>
                    </a:srgbClr>
                  </a:solidFill>
                  <a:latin typeface="微软雅黑"/>
                  <a:ea typeface="微软雅黑" panose="020B0503020204020204" pitchFamily="34" charset="-122"/>
                </a:rPr>
                <a:t>世俱</a:t>
              </a:r>
              <a:r>
                <a:rPr lang="zh-CN" altLang="en-US" sz="1400" kern="1200" dirty="0"/>
                <a:t>杯</a:t>
              </a:r>
              <a:endParaRPr lang="zh-CN" altLang="en-US" sz="1200" kern="1200" dirty="0"/>
            </a:p>
          </p:txBody>
        </p:sp>
      </p:grpSp>
      <p:pic>
        <p:nvPicPr>
          <p:cNvPr id="60" name="图片 59">
            <a:extLst>
              <a:ext uri="{FF2B5EF4-FFF2-40B4-BE49-F238E27FC236}">
                <a16:creationId xmlns:a16="http://schemas.microsoft.com/office/drawing/2014/main" id="{FD8A9EA6-2C5D-48C8-AF44-1362337B35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1837" y="3971164"/>
            <a:ext cx="402265" cy="646176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56DE1BFF-4C78-4FF6-BCB3-2522101708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92623" y="274336"/>
            <a:ext cx="403377" cy="404882"/>
          </a:xfrm>
          <a:prstGeom prst="rect">
            <a:avLst/>
          </a:prstGeom>
        </p:spPr>
      </p:pic>
      <p:pic>
        <p:nvPicPr>
          <p:cNvPr id="7170" name="Picture 2" descr="德国足球乙级联赛">
            <a:extLst>
              <a:ext uri="{FF2B5EF4-FFF2-40B4-BE49-F238E27FC236}">
                <a16:creationId xmlns:a16="http://schemas.microsoft.com/office/drawing/2014/main" id="{293097E9-6E1D-4B1F-B406-C73857C81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57" y="1286496"/>
            <a:ext cx="412898" cy="4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德国足球丙级联赛">
            <a:extLst>
              <a:ext uri="{FF2B5EF4-FFF2-40B4-BE49-F238E27FC236}">
                <a16:creationId xmlns:a16="http://schemas.microsoft.com/office/drawing/2014/main" id="{D63E5B01-249D-496A-BF4C-CF900D93A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125" y="2271552"/>
            <a:ext cx="476447" cy="4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F13804B9-DB5B-49AF-A795-C8A5B044BFD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85246" y="3009853"/>
            <a:ext cx="838294" cy="83829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E4CA043C-063F-4B8C-9792-0B1461DF74E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061390" y="5408910"/>
            <a:ext cx="369956" cy="523874"/>
          </a:xfrm>
          <a:prstGeom prst="rect">
            <a:avLst/>
          </a:prstGeom>
        </p:spPr>
      </p:pic>
      <p:pic>
        <p:nvPicPr>
          <p:cNvPr id="7168" name="图片 7167">
            <a:extLst>
              <a:ext uri="{FF2B5EF4-FFF2-40B4-BE49-F238E27FC236}">
                <a16:creationId xmlns:a16="http://schemas.microsoft.com/office/drawing/2014/main" id="{E2DDB223-B9FF-4F65-B149-971661D8964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61390" y="6067804"/>
            <a:ext cx="390724" cy="543078"/>
          </a:xfrm>
          <a:prstGeom prst="rect">
            <a:avLst/>
          </a:prstGeom>
        </p:spPr>
      </p:pic>
      <p:pic>
        <p:nvPicPr>
          <p:cNvPr id="7176" name="图片 7175">
            <a:extLst>
              <a:ext uri="{FF2B5EF4-FFF2-40B4-BE49-F238E27FC236}">
                <a16:creationId xmlns:a16="http://schemas.microsoft.com/office/drawing/2014/main" id="{96BD9EE2-7CA6-4E2A-940C-B11F163D10C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871252" y="4932832"/>
            <a:ext cx="3149130" cy="17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弧形 67"/>
          <p:cNvSpPr/>
          <p:nvPr/>
        </p:nvSpPr>
        <p:spPr>
          <a:xfrm>
            <a:off x="3303599" y="2526842"/>
            <a:ext cx="1548796" cy="1548796"/>
          </a:xfrm>
          <a:prstGeom prst="arc">
            <a:avLst>
              <a:gd name="adj1" fmla="val 6976273"/>
              <a:gd name="adj2" fmla="val 18400986"/>
            </a:avLst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0" name="矩形标注 52"/>
          <p:cNvSpPr/>
          <p:nvPr/>
        </p:nvSpPr>
        <p:spPr>
          <a:xfrm>
            <a:off x="792608" y="1815528"/>
            <a:ext cx="1936898" cy="1350066"/>
          </a:xfrm>
          <a:prstGeom prst="wedgeRectCallout">
            <a:avLst>
              <a:gd name="adj1" fmla="val 79188"/>
              <a:gd name="adj2" fmla="val 46086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grpSp>
        <p:nvGrpSpPr>
          <p:cNvPr id="72" name="组合 71"/>
          <p:cNvGrpSpPr/>
          <p:nvPr/>
        </p:nvGrpSpPr>
        <p:grpSpPr>
          <a:xfrm>
            <a:off x="1284714" y="972579"/>
            <a:ext cx="4950816" cy="4686541"/>
            <a:chOff x="1852314" y="1622819"/>
            <a:chExt cx="4950816" cy="4686541"/>
          </a:xfrm>
        </p:grpSpPr>
        <p:sp>
          <p:nvSpPr>
            <p:cNvPr id="73" name="任意多边形 55"/>
            <p:cNvSpPr/>
            <p:nvPr/>
          </p:nvSpPr>
          <p:spPr>
            <a:xfrm>
              <a:off x="2965510" y="2017102"/>
              <a:ext cx="3657600" cy="4292257"/>
            </a:xfrm>
            <a:custGeom>
              <a:avLst/>
              <a:gdLst>
                <a:gd name="connsiteX0" fmla="*/ 0 w 3657600"/>
                <a:gd name="connsiteY0" fmla="*/ 4281714 h 4281714"/>
                <a:gd name="connsiteX1" fmla="*/ 711200 w 3657600"/>
                <a:gd name="connsiteY1" fmla="*/ 3860800 h 4281714"/>
                <a:gd name="connsiteX2" fmla="*/ 1538514 w 3657600"/>
                <a:gd name="connsiteY2" fmla="*/ 3860800 h 4281714"/>
                <a:gd name="connsiteX3" fmla="*/ 1741714 w 3657600"/>
                <a:gd name="connsiteY3" fmla="*/ 3454400 h 4281714"/>
                <a:gd name="connsiteX4" fmla="*/ 2322286 w 3657600"/>
                <a:gd name="connsiteY4" fmla="*/ 3091543 h 4281714"/>
                <a:gd name="connsiteX5" fmla="*/ 2148114 w 3657600"/>
                <a:gd name="connsiteY5" fmla="*/ 2409372 h 4281714"/>
                <a:gd name="connsiteX6" fmla="*/ 3193143 w 3657600"/>
                <a:gd name="connsiteY6" fmla="*/ 1756229 h 4281714"/>
                <a:gd name="connsiteX7" fmla="*/ 3164114 w 3657600"/>
                <a:gd name="connsiteY7" fmla="*/ 1103086 h 4281714"/>
                <a:gd name="connsiteX8" fmla="*/ 3657600 w 3657600"/>
                <a:gd name="connsiteY8" fmla="*/ 725714 h 4281714"/>
                <a:gd name="connsiteX9" fmla="*/ 3657600 w 3657600"/>
                <a:gd name="connsiteY9" fmla="*/ 0 h 42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7600" h="4281714">
                  <a:moveTo>
                    <a:pt x="0" y="4281714"/>
                  </a:moveTo>
                  <a:lnTo>
                    <a:pt x="711200" y="3860800"/>
                  </a:lnTo>
                  <a:lnTo>
                    <a:pt x="1538514" y="3860800"/>
                  </a:lnTo>
                  <a:lnTo>
                    <a:pt x="1741714" y="3454400"/>
                  </a:lnTo>
                  <a:lnTo>
                    <a:pt x="2322286" y="3091543"/>
                  </a:lnTo>
                  <a:lnTo>
                    <a:pt x="2148114" y="2409372"/>
                  </a:lnTo>
                  <a:lnTo>
                    <a:pt x="3193143" y="1756229"/>
                  </a:lnTo>
                  <a:lnTo>
                    <a:pt x="3164114" y="1103086"/>
                  </a:lnTo>
                  <a:lnTo>
                    <a:pt x="3657600" y="725714"/>
                  </a:lnTo>
                  <a:lnTo>
                    <a:pt x="3657600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dirty="0"/>
            </a:p>
          </p:txBody>
        </p:sp>
        <p:sp>
          <p:nvSpPr>
            <p:cNvPr id="74" name="等腰三角形 73"/>
            <p:cNvSpPr/>
            <p:nvPr/>
          </p:nvSpPr>
          <p:spPr>
            <a:xfrm>
              <a:off x="6443090" y="1622819"/>
              <a:ext cx="360040" cy="396044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cxnSp>
          <p:nvCxnSpPr>
            <p:cNvPr id="75" name="直接连接符 74"/>
            <p:cNvCxnSpPr>
              <a:cxnSpLocks/>
              <a:stCxn id="73" idx="0"/>
            </p:cNvCxnSpPr>
            <p:nvPr/>
          </p:nvCxnSpPr>
          <p:spPr>
            <a:xfrm flipH="1">
              <a:off x="1852314" y="6309359"/>
              <a:ext cx="1113196" cy="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/>
          <p:cNvGrpSpPr/>
          <p:nvPr/>
        </p:nvGrpSpPr>
        <p:grpSpPr>
          <a:xfrm>
            <a:off x="1558106" y="4891712"/>
            <a:ext cx="283206" cy="647720"/>
            <a:chOff x="2545557" y="3402727"/>
            <a:chExt cx="492125" cy="1125538"/>
          </a:xfrm>
          <a:solidFill>
            <a:srgbClr val="C00000"/>
          </a:solidFill>
        </p:grpSpPr>
        <p:sp>
          <p:nvSpPr>
            <p:cNvPr id="77" name="Oval 6"/>
            <p:cNvSpPr>
              <a:spLocks noChangeArrowheads="1"/>
            </p:cNvSpPr>
            <p:nvPr/>
          </p:nvSpPr>
          <p:spPr>
            <a:xfrm flipH="1">
              <a:off x="2701132" y="3402727"/>
              <a:ext cx="187325" cy="18415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7"/>
            <p:cNvSpPr/>
            <p:nvPr/>
          </p:nvSpPr>
          <p:spPr>
            <a:xfrm flipH="1">
              <a:off x="2545557" y="3628152"/>
              <a:ext cx="492125" cy="900113"/>
            </a:xfrm>
            <a:custGeom>
              <a:avLst/>
              <a:gdLst>
                <a:gd name="T0" fmla="*/ 87 w 155"/>
                <a:gd name="T1" fmla="*/ 1 h 283"/>
                <a:gd name="T2" fmla="*/ 64 w 155"/>
                <a:gd name="T3" fmla="*/ 2 h 283"/>
                <a:gd name="T4" fmla="*/ 4 w 155"/>
                <a:gd name="T5" fmla="*/ 107 h 283"/>
                <a:gd name="T6" fmla="*/ 33 w 155"/>
                <a:gd name="T7" fmla="*/ 107 h 283"/>
                <a:gd name="T8" fmla="*/ 41 w 155"/>
                <a:gd name="T9" fmla="*/ 51 h 283"/>
                <a:gd name="T10" fmla="*/ 41 w 155"/>
                <a:gd name="T11" fmla="*/ 112 h 283"/>
                <a:gd name="T12" fmla="*/ 41 w 155"/>
                <a:gd name="T13" fmla="*/ 114 h 283"/>
                <a:gd name="T14" fmla="*/ 41 w 155"/>
                <a:gd name="T15" fmla="*/ 115 h 283"/>
                <a:gd name="T16" fmla="*/ 39 w 155"/>
                <a:gd name="T17" fmla="*/ 261 h 283"/>
                <a:gd name="T18" fmla="*/ 72 w 155"/>
                <a:gd name="T19" fmla="*/ 261 h 283"/>
                <a:gd name="T20" fmla="*/ 74 w 155"/>
                <a:gd name="T21" fmla="*/ 147 h 283"/>
                <a:gd name="T22" fmla="*/ 79 w 155"/>
                <a:gd name="T23" fmla="*/ 147 h 283"/>
                <a:gd name="T24" fmla="*/ 81 w 155"/>
                <a:gd name="T25" fmla="*/ 261 h 283"/>
                <a:gd name="T26" fmla="*/ 115 w 155"/>
                <a:gd name="T27" fmla="*/ 261 h 283"/>
                <a:gd name="T28" fmla="*/ 113 w 155"/>
                <a:gd name="T29" fmla="*/ 115 h 283"/>
                <a:gd name="T30" fmla="*/ 112 w 155"/>
                <a:gd name="T31" fmla="*/ 111 h 283"/>
                <a:gd name="T32" fmla="*/ 111 w 155"/>
                <a:gd name="T33" fmla="*/ 47 h 283"/>
                <a:gd name="T34" fmla="*/ 121 w 155"/>
                <a:gd name="T35" fmla="*/ 107 h 283"/>
                <a:gd name="T36" fmla="*/ 150 w 155"/>
                <a:gd name="T37" fmla="*/ 107 h 283"/>
                <a:gd name="T38" fmla="*/ 87 w 155"/>
                <a:gd name="T39" fmla="*/ 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83">
                  <a:moveTo>
                    <a:pt x="87" y="1"/>
                  </a:moveTo>
                  <a:cubicBezTo>
                    <a:pt x="79" y="0"/>
                    <a:pt x="71" y="0"/>
                    <a:pt x="64" y="2"/>
                  </a:cubicBezTo>
                  <a:cubicBezTo>
                    <a:pt x="15" y="7"/>
                    <a:pt x="0" y="64"/>
                    <a:pt x="4" y="107"/>
                  </a:cubicBezTo>
                  <a:cubicBezTo>
                    <a:pt x="6" y="126"/>
                    <a:pt x="35" y="126"/>
                    <a:pt x="33" y="107"/>
                  </a:cubicBezTo>
                  <a:cubicBezTo>
                    <a:pt x="32" y="91"/>
                    <a:pt x="32" y="68"/>
                    <a:pt x="41" y="5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3"/>
                    <a:pt x="41" y="114"/>
                    <a:pt x="41" y="114"/>
                  </a:cubicBezTo>
                  <a:cubicBezTo>
                    <a:pt x="41" y="115"/>
                    <a:pt x="41" y="115"/>
                    <a:pt x="41" y="115"/>
                  </a:cubicBezTo>
                  <a:cubicBezTo>
                    <a:pt x="41" y="164"/>
                    <a:pt x="41" y="213"/>
                    <a:pt x="39" y="261"/>
                  </a:cubicBezTo>
                  <a:cubicBezTo>
                    <a:pt x="38" y="283"/>
                    <a:pt x="71" y="283"/>
                    <a:pt x="72" y="261"/>
                  </a:cubicBezTo>
                  <a:cubicBezTo>
                    <a:pt x="74" y="223"/>
                    <a:pt x="74" y="185"/>
                    <a:pt x="74" y="147"/>
                  </a:cubicBezTo>
                  <a:cubicBezTo>
                    <a:pt x="76" y="147"/>
                    <a:pt x="77" y="147"/>
                    <a:pt x="79" y="147"/>
                  </a:cubicBezTo>
                  <a:cubicBezTo>
                    <a:pt x="79" y="185"/>
                    <a:pt x="80" y="223"/>
                    <a:pt x="81" y="261"/>
                  </a:cubicBezTo>
                  <a:cubicBezTo>
                    <a:pt x="82" y="283"/>
                    <a:pt x="116" y="283"/>
                    <a:pt x="115" y="261"/>
                  </a:cubicBezTo>
                  <a:cubicBezTo>
                    <a:pt x="113" y="213"/>
                    <a:pt x="113" y="164"/>
                    <a:pt x="113" y="115"/>
                  </a:cubicBezTo>
                  <a:cubicBezTo>
                    <a:pt x="113" y="114"/>
                    <a:pt x="112" y="112"/>
                    <a:pt x="112" y="111"/>
                  </a:cubicBezTo>
                  <a:cubicBezTo>
                    <a:pt x="112" y="90"/>
                    <a:pt x="111" y="69"/>
                    <a:pt x="111" y="47"/>
                  </a:cubicBezTo>
                  <a:cubicBezTo>
                    <a:pt x="122" y="64"/>
                    <a:pt x="122" y="90"/>
                    <a:pt x="121" y="107"/>
                  </a:cubicBezTo>
                  <a:cubicBezTo>
                    <a:pt x="119" y="126"/>
                    <a:pt x="148" y="126"/>
                    <a:pt x="150" y="107"/>
                  </a:cubicBezTo>
                  <a:cubicBezTo>
                    <a:pt x="155" y="63"/>
                    <a:pt x="138" y="5"/>
                    <a:pt x="87" y="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4" name="TextBox 34"/>
          <p:cNvSpPr txBox="1"/>
          <p:nvPr/>
        </p:nvSpPr>
        <p:spPr>
          <a:xfrm>
            <a:off x="2624703" y="5888332"/>
            <a:ext cx="7057439" cy="33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慕尼黑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1860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俱乐部成立，德国足球开始发展。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sp>
        <p:nvSpPr>
          <p:cNvPr id="85" name="TextBox 23"/>
          <p:cNvSpPr txBox="1"/>
          <p:nvPr/>
        </p:nvSpPr>
        <p:spPr>
          <a:xfrm>
            <a:off x="2645023" y="5583607"/>
            <a:ext cx="6929196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1860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sp>
        <p:nvSpPr>
          <p:cNvPr id="86" name="Freeform 8"/>
          <p:cNvSpPr>
            <a:spLocks noEditPoints="1"/>
          </p:cNvSpPr>
          <p:nvPr/>
        </p:nvSpPr>
        <p:spPr>
          <a:xfrm flipH="1">
            <a:off x="2806714" y="4475550"/>
            <a:ext cx="408365" cy="642238"/>
          </a:xfrm>
          <a:custGeom>
            <a:avLst/>
            <a:gdLst>
              <a:gd name="T0" fmla="*/ 3 w 223"/>
              <a:gd name="T1" fmla="*/ 196 h 351"/>
              <a:gd name="T2" fmla="*/ 10 w 223"/>
              <a:gd name="T3" fmla="*/ 177 h 351"/>
              <a:gd name="T4" fmla="*/ 53 w 223"/>
              <a:gd name="T5" fmla="*/ 157 h 351"/>
              <a:gd name="T6" fmla="*/ 76 w 223"/>
              <a:gd name="T7" fmla="*/ 97 h 351"/>
              <a:gd name="T8" fmla="*/ 90 w 223"/>
              <a:gd name="T9" fmla="*/ 88 h 351"/>
              <a:gd name="T10" fmla="*/ 90 w 223"/>
              <a:gd name="T11" fmla="*/ 88 h 351"/>
              <a:gd name="T12" fmla="*/ 119 w 223"/>
              <a:gd name="T13" fmla="*/ 88 h 351"/>
              <a:gd name="T14" fmla="*/ 119 w 223"/>
              <a:gd name="T15" fmla="*/ 88 h 351"/>
              <a:gd name="T16" fmla="*/ 125 w 223"/>
              <a:gd name="T17" fmla="*/ 89 h 351"/>
              <a:gd name="T18" fmla="*/ 184 w 223"/>
              <a:gd name="T19" fmla="*/ 118 h 351"/>
              <a:gd name="T20" fmla="*/ 190 w 223"/>
              <a:gd name="T21" fmla="*/ 123 h 351"/>
              <a:gd name="T22" fmla="*/ 219 w 223"/>
              <a:gd name="T23" fmla="*/ 167 h 351"/>
              <a:gd name="T24" fmla="*/ 215 w 223"/>
              <a:gd name="T25" fmla="*/ 187 h 351"/>
              <a:gd name="T26" fmla="*/ 207 w 223"/>
              <a:gd name="T27" fmla="*/ 190 h 351"/>
              <a:gd name="T28" fmla="*/ 195 w 223"/>
              <a:gd name="T29" fmla="*/ 183 h 351"/>
              <a:gd name="T30" fmla="*/ 167 w 223"/>
              <a:gd name="T31" fmla="*/ 143 h 351"/>
              <a:gd name="T32" fmla="*/ 134 w 223"/>
              <a:gd name="T33" fmla="*/ 126 h 351"/>
              <a:gd name="T34" fmla="*/ 135 w 223"/>
              <a:gd name="T35" fmla="*/ 131 h 351"/>
              <a:gd name="T36" fmla="*/ 148 w 223"/>
              <a:gd name="T37" fmla="*/ 190 h 351"/>
              <a:gd name="T38" fmla="*/ 138 w 223"/>
              <a:gd name="T39" fmla="*/ 222 h 351"/>
              <a:gd name="T40" fmla="*/ 87 w 223"/>
              <a:gd name="T41" fmla="*/ 273 h 351"/>
              <a:gd name="T42" fmla="*/ 59 w 223"/>
              <a:gd name="T43" fmla="*/ 342 h 351"/>
              <a:gd name="T44" fmla="*/ 46 w 223"/>
              <a:gd name="T45" fmla="*/ 351 h 351"/>
              <a:gd name="T46" fmla="*/ 40 w 223"/>
              <a:gd name="T47" fmla="*/ 350 h 351"/>
              <a:gd name="T48" fmla="*/ 32 w 223"/>
              <a:gd name="T49" fmla="*/ 331 h 351"/>
              <a:gd name="T50" fmla="*/ 61 w 223"/>
              <a:gd name="T51" fmla="*/ 258 h 351"/>
              <a:gd name="T52" fmla="*/ 63 w 223"/>
              <a:gd name="T53" fmla="*/ 254 h 351"/>
              <a:gd name="T54" fmla="*/ 72 w 223"/>
              <a:gd name="T55" fmla="*/ 242 h 351"/>
              <a:gd name="T56" fmla="*/ 97 w 223"/>
              <a:gd name="T57" fmla="*/ 203 h 351"/>
              <a:gd name="T58" fmla="*/ 86 w 223"/>
              <a:gd name="T59" fmla="*/ 152 h 351"/>
              <a:gd name="T60" fmla="*/ 78 w 223"/>
              <a:gd name="T61" fmla="*/ 173 h 351"/>
              <a:gd name="T62" fmla="*/ 71 w 223"/>
              <a:gd name="T63" fmla="*/ 181 h 351"/>
              <a:gd name="T64" fmla="*/ 22 w 223"/>
              <a:gd name="T65" fmla="*/ 203 h 351"/>
              <a:gd name="T66" fmla="*/ 16 w 223"/>
              <a:gd name="T67" fmla="*/ 205 h 351"/>
              <a:gd name="T68" fmla="*/ 3 w 223"/>
              <a:gd name="T69" fmla="*/ 196 h 351"/>
              <a:gd name="T70" fmla="*/ 82 w 223"/>
              <a:gd name="T71" fmla="*/ 73 h 351"/>
              <a:gd name="T72" fmla="*/ 119 w 223"/>
              <a:gd name="T73" fmla="*/ 36 h 351"/>
              <a:gd name="T74" fmla="*/ 82 w 223"/>
              <a:gd name="T75" fmla="*/ 0 h 351"/>
              <a:gd name="T76" fmla="*/ 46 w 223"/>
              <a:gd name="T77" fmla="*/ 36 h 351"/>
              <a:gd name="T78" fmla="*/ 82 w 223"/>
              <a:gd name="T79" fmla="*/ 73 h 351"/>
              <a:gd name="T80" fmla="*/ 153 w 223"/>
              <a:gd name="T81" fmla="*/ 225 h 351"/>
              <a:gd name="T82" fmla="*/ 147 w 223"/>
              <a:gd name="T83" fmla="*/ 232 h 351"/>
              <a:gd name="T84" fmla="*/ 123 w 223"/>
              <a:gd name="T85" fmla="*/ 256 h 351"/>
              <a:gd name="T86" fmla="*/ 133 w 223"/>
              <a:gd name="T87" fmla="*/ 281 h 351"/>
              <a:gd name="T88" fmla="*/ 138 w 223"/>
              <a:gd name="T89" fmla="*/ 288 h 351"/>
              <a:gd name="T90" fmla="*/ 180 w 223"/>
              <a:gd name="T91" fmla="*/ 345 h 351"/>
              <a:gd name="T92" fmla="*/ 192 w 223"/>
              <a:gd name="T93" fmla="*/ 351 h 351"/>
              <a:gd name="T94" fmla="*/ 201 w 223"/>
              <a:gd name="T95" fmla="*/ 348 h 351"/>
              <a:gd name="T96" fmla="*/ 204 w 223"/>
              <a:gd name="T97" fmla="*/ 328 h 351"/>
              <a:gd name="T98" fmla="*/ 162 w 223"/>
              <a:gd name="T99" fmla="*/ 272 h 351"/>
              <a:gd name="T100" fmla="*/ 153 w 223"/>
              <a:gd name="T101" fmla="*/ 225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23" h="351">
                <a:moveTo>
                  <a:pt x="3" y="196"/>
                </a:moveTo>
                <a:cubicBezTo>
                  <a:pt x="0" y="189"/>
                  <a:pt x="3" y="180"/>
                  <a:pt x="10" y="177"/>
                </a:cubicBezTo>
                <a:cubicBezTo>
                  <a:pt x="53" y="157"/>
                  <a:pt x="53" y="157"/>
                  <a:pt x="53" y="157"/>
                </a:cubicBezTo>
                <a:cubicBezTo>
                  <a:pt x="76" y="97"/>
                  <a:pt x="76" y="97"/>
                  <a:pt x="76" y="97"/>
                </a:cubicBezTo>
                <a:cubicBezTo>
                  <a:pt x="78" y="91"/>
                  <a:pt x="84" y="88"/>
                  <a:pt x="90" y="88"/>
                </a:cubicBezTo>
                <a:cubicBezTo>
                  <a:pt x="90" y="88"/>
                  <a:pt x="90" y="88"/>
                  <a:pt x="90" y="8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121" y="88"/>
                  <a:pt x="123" y="88"/>
                  <a:pt x="125" y="89"/>
                </a:cubicBezTo>
                <a:cubicBezTo>
                  <a:pt x="184" y="118"/>
                  <a:pt x="184" y="118"/>
                  <a:pt x="184" y="118"/>
                </a:cubicBezTo>
                <a:cubicBezTo>
                  <a:pt x="186" y="119"/>
                  <a:pt x="188" y="121"/>
                  <a:pt x="190" y="123"/>
                </a:cubicBezTo>
                <a:cubicBezTo>
                  <a:pt x="219" y="167"/>
                  <a:pt x="219" y="167"/>
                  <a:pt x="219" y="167"/>
                </a:cubicBezTo>
                <a:cubicBezTo>
                  <a:pt x="223" y="174"/>
                  <a:pt x="222" y="183"/>
                  <a:pt x="215" y="187"/>
                </a:cubicBezTo>
                <a:cubicBezTo>
                  <a:pt x="212" y="189"/>
                  <a:pt x="209" y="190"/>
                  <a:pt x="207" y="190"/>
                </a:cubicBezTo>
                <a:cubicBezTo>
                  <a:pt x="202" y="190"/>
                  <a:pt x="197" y="188"/>
                  <a:pt x="195" y="183"/>
                </a:cubicBezTo>
                <a:cubicBezTo>
                  <a:pt x="167" y="143"/>
                  <a:pt x="167" y="143"/>
                  <a:pt x="167" y="143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35" y="129"/>
                  <a:pt x="135" y="131"/>
                  <a:pt x="135" y="131"/>
                </a:cubicBezTo>
                <a:cubicBezTo>
                  <a:pt x="139" y="153"/>
                  <a:pt x="145" y="181"/>
                  <a:pt x="148" y="190"/>
                </a:cubicBezTo>
                <a:cubicBezTo>
                  <a:pt x="153" y="210"/>
                  <a:pt x="138" y="222"/>
                  <a:pt x="138" y="222"/>
                </a:cubicBezTo>
                <a:cubicBezTo>
                  <a:pt x="87" y="273"/>
                  <a:pt x="87" y="273"/>
                  <a:pt x="87" y="273"/>
                </a:cubicBezTo>
                <a:cubicBezTo>
                  <a:pt x="59" y="342"/>
                  <a:pt x="59" y="342"/>
                  <a:pt x="59" y="342"/>
                </a:cubicBezTo>
                <a:cubicBezTo>
                  <a:pt x="57" y="348"/>
                  <a:pt x="52" y="351"/>
                  <a:pt x="46" y="351"/>
                </a:cubicBezTo>
                <a:cubicBezTo>
                  <a:pt x="44" y="351"/>
                  <a:pt x="42" y="351"/>
                  <a:pt x="40" y="350"/>
                </a:cubicBezTo>
                <a:cubicBezTo>
                  <a:pt x="33" y="347"/>
                  <a:pt x="29" y="338"/>
                  <a:pt x="32" y="331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2" y="256"/>
                  <a:pt x="62" y="255"/>
                  <a:pt x="63" y="254"/>
                </a:cubicBezTo>
                <a:cubicBezTo>
                  <a:pt x="72" y="242"/>
                  <a:pt x="72" y="242"/>
                  <a:pt x="72" y="242"/>
                </a:cubicBezTo>
                <a:cubicBezTo>
                  <a:pt x="97" y="203"/>
                  <a:pt x="97" y="203"/>
                  <a:pt x="97" y="203"/>
                </a:cubicBezTo>
                <a:cubicBezTo>
                  <a:pt x="86" y="152"/>
                  <a:pt x="86" y="152"/>
                  <a:pt x="86" y="152"/>
                </a:cubicBezTo>
                <a:cubicBezTo>
                  <a:pt x="78" y="173"/>
                  <a:pt x="78" y="173"/>
                  <a:pt x="78" y="173"/>
                </a:cubicBezTo>
                <a:cubicBezTo>
                  <a:pt x="77" y="177"/>
                  <a:pt x="74" y="180"/>
                  <a:pt x="71" y="181"/>
                </a:cubicBezTo>
                <a:cubicBezTo>
                  <a:pt x="22" y="203"/>
                  <a:pt x="22" y="203"/>
                  <a:pt x="22" y="203"/>
                </a:cubicBezTo>
                <a:cubicBezTo>
                  <a:pt x="20" y="204"/>
                  <a:pt x="18" y="205"/>
                  <a:pt x="16" y="205"/>
                </a:cubicBezTo>
                <a:cubicBezTo>
                  <a:pt x="11" y="205"/>
                  <a:pt x="6" y="201"/>
                  <a:pt x="3" y="196"/>
                </a:cubicBezTo>
                <a:moveTo>
                  <a:pt x="82" y="73"/>
                </a:moveTo>
                <a:cubicBezTo>
                  <a:pt x="102" y="73"/>
                  <a:pt x="119" y="56"/>
                  <a:pt x="119" y="36"/>
                </a:cubicBezTo>
                <a:cubicBezTo>
                  <a:pt x="119" y="16"/>
                  <a:pt x="102" y="0"/>
                  <a:pt x="82" y="0"/>
                </a:cubicBezTo>
                <a:cubicBezTo>
                  <a:pt x="62" y="0"/>
                  <a:pt x="46" y="16"/>
                  <a:pt x="46" y="36"/>
                </a:cubicBezTo>
                <a:cubicBezTo>
                  <a:pt x="46" y="56"/>
                  <a:pt x="62" y="73"/>
                  <a:pt x="82" y="73"/>
                </a:cubicBezTo>
                <a:moveTo>
                  <a:pt x="153" y="225"/>
                </a:moveTo>
                <a:cubicBezTo>
                  <a:pt x="151" y="228"/>
                  <a:pt x="148" y="231"/>
                  <a:pt x="147" y="232"/>
                </a:cubicBezTo>
                <a:cubicBezTo>
                  <a:pt x="123" y="256"/>
                  <a:pt x="123" y="256"/>
                  <a:pt x="123" y="256"/>
                </a:cubicBezTo>
                <a:cubicBezTo>
                  <a:pt x="133" y="281"/>
                  <a:pt x="133" y="281"/>
                  <a:pt x="133" y="281"/>
                </a:cubicBezTo>
                <a:cubicBezTo>
                  <a:pt x="134" y="284"/>
                  <a:pt x="136" y="286"/>
                  <a:pt x="138" y="288"/>
                </a:cubicBezTo>
                <a:cubicBezTo>
                  <a:pt x="180" y="345"/>
                  <a:pt x="180" y="345"/>
                  <a:pt x="180" y="345"/>
                </a:cubicBezTo>
                <a:cubicBezTo>
                  <a:pt x="183" y="349"/>
                  <a:pt x="188" y="351"/>
                  <a:pt x="192" y="351"/>
                </a:cubicBezTo>
                <a:cubicBezTo>
                  <a:pt x="195" y="351"/>
                  <a:pt x="198" y="350"/>
                  <a:pt x="201" y="348"/>
                </a:cubicBezTo>
                <a:cubicBezTo>
                  <a:pt x="207" y="343"/>
                  <a:pt x="209" y="334"/>
                  <a:pt x="204" y="328"/>
                </a:cubicBezTo>
                <a:cubicBezTo>
                  <a:pt x="162" y="272"/>
                  <a:pt x="162" y="272"/>
                  <a:pt x="162" y="272"/>
                </a:cubicBezTo>
                <a:lnTo>
                  <a:pt x="153" y="225"/>
                </a:lnTo>
                <a:close/>
              </a:path>
            </a:pathLst>
          </a:custGeom>
          <a:solidFill>
            <a:srgbClr val="C00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87" name="组合 86"/>
          <p:cNvGrpSpPr/>
          <p:nvPr/>
        </p:nvGrpSpPr>
        <p:grpSpPr>
          <a:xfrm>
            <a:off x="3799618" y="4997686"/>
            <a:ext cx="268982" cy="268982"/>
            <a:chOff x="3174147" y="4549064"/>
            <a:chExt cx="268982" cy="268982"/>
          </a:xfrm>
        </p:grpSpPr>
        <p:sp>
          <p:nvSpPr>
            <p:cNvPr id="88" name="椭圆 87"/>
            <p:cNvSpPr/>
            <p:nvPr/>
          </p:nvSpPr>
          <p:spPr>
            <a:xfrm>
              <a:off x="3174147" y="4549064"/>
              <a:ext cx="268982" cy="2689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4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016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3200626" y="4575543"/>
              <a:ext cx="216024" cy="216024"/>
              <a:chOff x="2915816" y="4244222"/>
              <a:chExt cx="216024" cy="216024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  <p:sp>
            <p:nvSpPr>
              <p:cNvPr id="91" name="矩形 90"/>
              <p:cNvSpPr/>
              <p:nvPr/>
            </p:nvSpPr>
            <p:spPr>
              <a:xfrm rot="5400000"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</p:grpSp>
      </p:grpSp>
      <p:sp>
        <p:nvSpPr>
          <p:cNvPr id="92" name="TextBox 34"/>
          <p:cNvSpPr txBox="1"/>
          <p:nvPr/>
        </p:nvSpPr>
        <p:spPr>
          <a:xfrm>
            <a:off x="4127657" y="5115289"/>
            <a:ext cx="70574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德国足协（</a:t>
            </a:r>
            <a:r>
              <a:rPr lang="en-US" altLang="zh-CN" dirty="0" err="1"/>
              <a:t>Deutscher</a:t>
            </a:r>
            <a:r>
              <a:rPr lang="en-US" altLang="zh-CN" dirty="0"/>
              <a:t> </a:t>
            </a:r>
            <a:r>
              <a:rPr lang="en-US" altLang="zh-CN" dirty="0" err="1"/>
              <a:t>Fußball</a:t>
            </a:r>
            <a:r>
              <a:rPr lang="en-US" altLang="zh-CN" dirty="0"/>
              <a:t>-Bund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）在莱比锡成立，开始组织赛事。无全国性的联赛，以区域联赛为主，胜者出线进入全国淘汰赛决出冠军。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sp>
        <p:nvSpPr>
          <p:cNvPr id="93" name="TextBox 23"/>
          <p:cNvSpPr txBox="1"/>
          <p:nvPr/>
        </p:nvSpPr>
        <p:spPr>
          <a:xfrm>
            <a:off x="4147977" y="4810563"/>
            <a:ext cx="6285999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1900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3911249" y="3956907"/>
            <a:ext cx="603869" cy="539919"/>
            <a:chOff x="7352507" y="1407239"/>
            <a:chExt cx="1049338" cy="938213"/>
          </a:xfrm>
          <a:solidFill>
            <a:srgbClr val="C00000"/>
          </a:solidFill>
        </p:grpSpPr>
        <p:sp>
          <p:nvSpPr>
            <p:cNvPr id="95" name="Freeform 12"/>
            <p:cNvSpPr/>
            <p:nvPr/>
          </p:nvSpPr>
          <p:spPr>
            <a:xfrm flipH="1">
              <a:off x="7352507" y="1948577"/>
              <a:ext cx="409575" cy="250825"/>
            </a:xfrm>
            <a:custGeom>
              <a:avLst/>
              <a:gdLst>
                <a:gd name="T0" fmla="*/ 52 w 129"/>
                <a:gd name="T1" fmla="*/ 35 h 79"/>
                <a:gd name="T2" fmla="*/ 24 w 129"/>
                <a:gd name="T3" fmla="*/ 0 h 79"/>
                <a:gd name="T4" fmla="*/ 10 w 129"/>
                <a:gd name="T5" fmla="*/ 18 h 79"/>
                <a:gd name="T6" fmla="*/ 0 w 129"/>
                <a:gd name="T7" fmla="*/ 23 h 79"/>
                <a:gd name="T8" fmla="*/ 29 w 129"/>
                <a:gd name="T9" fmla="*/ 60 h 79"/>
                <a:gd name="T10" fmla="*/ 39 w 129"/>
                <a:gd name="T11" fmla="*/ 66 h 79"/>
                <a:gd name="T12" fmla="*/ 107 w 129"/>
                <a:gd name="T13" fmla="*/ 79 h 79"/>
                <a:gd name="T14" fmla="*/ 111 w 129"/>
                <a:gd name="T15" fmla="*/ 79 h 79"/>
                <a:gd name="T16" fmla="*/ 127 w 129"/>
                <a:gd name="T17" fmla="*/ 66 h 79"/>
                <a:gd name="T18" fmla="*/ 114 w 129"/>
                <a:gd name="T19" fmla="*/ 47 h 79"/>
                <a:gd name="T20" fmla="*/ 52 w 129"/>
                <a:gd name="T21" fmla="*/ 3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79">
                  <a:moveTo>
                    <a:pt x="52" y="35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2" y="8"/>
                    <a:pt x="17" y="14"/>
                    <a:pt x="10" y="1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32" y="63"/>
                    <a:pt x="35" y="65"/>
                    <a:pt x="39" y="6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8" y="79"/>
                    <a:pt x="110" y="79"/>
                    <a:pt x="111" y="79"/>
                  </a:cubicBezTo>
                  <a:cubicBezTo>
                    <a:pt x="118" y="79"/>
                    <a:pt x="125" y="74"/>
                    <a:pt x="127" y="66"/>
                  </a:cubicBezTo>
                  <a:cubicBezTo>
                    <a:pt x="129" y="57"/>
                    <a:pt x="123" y="48"/>
                    <a:pt x="114" y="47"/>
                  </a:cubicBezTo>
                  <a:lnTo>
                    <a:pt x="52" y="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Oval 13"/>
            <p:cNvSpPr>
              <a:spLocks noChangeArrowheads="1"/>
            </p:cNvSpPr>
            <p:nvPr/>
          </p:nvSpPr>
          <p:spPr>
            <a:xfrm flipH="1">
              <a:off x="8057357" y="1407239"/>
              <a:ext cx="230188" cy="2317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14"/>
            <p:cNvSpPr/>
            <p:nvPr/>
          </p:nvSpPr>
          <p:spPr>
            <a:xfrm flipH="1">
              <a:off x="7628732" y="1477089"/>
              <a:ext cx="773113" cy="868363"/>
            </a:xfrm>
            <a:custGeom>
              <a:avLst/>
              <a:gdLst>
                <a:gd name="T0" fmla="*/ 151 w 243"/>
                <a:gd name="T1" fmla="*/ 5 h 273"/>
                <a:gd name="T2" fmla="*/ 60 w 243"/>
                <a:gd name="T3" fmla="*/ 92 h 273"/>
                <a:gd name="T4" fmla="*/ 29 w 243"/>
                <a:gd name="T5" fmla="*/ 64 h 273"/>
                <a:gd name="T6" fmla="*/ 18 w 243"/>
                <a:gd name="T7" fmla="*/ 59 h 273"/>
                <a:gd name="T8" fmla="*/ 6 w 243"/>
                <a:gd name="T9" fmla="*/ 64 h 273"/>
                <a:gd name="T10" fmla="*/ 7 w 243"/>
                <a:gd name="T11" fmla="*/ 87 h 273"/>
                <a:gd name="T12" fmla="*/ 48 w 243"/>
                <a:gd name="T13" fmla="*/ 126 h 273"/>
                <a:gd name="T14" fmla="*/ 59 w 243"/>
                <a:gd name="T15" fmla="*/ 130 h 273"/>
                <a:gd name="T16" fmla="*/ 70 w 243"/>
                <a:gd name="T17" fmla="*/ 126 h 273"/>
                <a:gd name="T18" fmla="*/ 106 w 243"/>
                <a:gd name="T19" fmla="*/ 95 h 273"/>
                <a:gd name="T20" fmla="*/ 154 w 243"/>
                <a:gd name="T21" fmla="*/ 147 h 273"/>
                <a:gd name="T22" fmla="*/ 108 w 243"/>
                <a:gd name="T23" fmla="*/ 170 h 273"/>
                <a:gd name="T24" fmla="*/ 100 w 243"/>
                <a:gd name="T25" fmla="*/ 180 h 273"/>
                <a:gd name="T26" fmla="*/ 101 w 243"/>
                <a:gd name="T27" fmla="*/ 193 h 273"/>
                <a:gd name="T28" fmla="*/ 146 w 243"/>
                <a:gd name="T29" fmla="*/ 265 h 273"/>
                <a:gd name="T30" fmla="*/ 160 w 243"/>
                <a:gd name="T31" fmla="*/ 273 h 273"/>
                <a:gd name="T32" fmla="*/ 169 w 243"/>
                <a:gd name="T33" fmla="*/ 270 h 273"/>
                <a:gd name="T34" fmla="*/ 174 w 243"/>
                <a:gd name="T35" fmla="*/ 248 h 273"/>
                <a:gd name="T36" fmla="*/ 139 w 243"/>
                <a:gd name="T37" fmla="*/ 191 h 273"/>
                <a:gd name="T38" fmla="*/ 195 w 243"/>
                <a:gd name="T39" fmla="*/ 163 h 273"/>
                <a:gd name="T40" fmla="*/ 206 w 243"/>
                <a:gd name="T41" fmla="*/ 157 h 273"/>
                <a:gd name="T42" fmla="*/ 211 w 243"/>
                <a:gd name="T43" fmla="*/ 131 h 273"/>
                <a:gd name="T44" fmla="*/ 210 w 243"/>
                <a:gd name="T45" fmla="*/ 130 h 273"/>
                <a:gd name="T46" fmla="*/ 145 w 243"/>
                <a:gd name="T47" fmla="*/ 60 h 273"/>
                <a:gd name="T48" fmla="*/ 169 w 243"/>
                <a:gd name="T49" fmla="*/ 34 h 273"/>
                <a:gd name="T50" fmla="*/ 222 w 243"/>
                <a:gd name="T51" fmla="*/ 46 h 273"/>
                <a:gd name="T52" fmla="*/ 225 w 243"/>
                <a:gd name="T53" fmla="*/ 47 h 273"/>
                <a:gd name="T54" fmla="*/ 241 w 243"/>
                <a:gd name="T55" fmla="*/ 34 h 273"/>
                <a:gd name="T56" fmla="*/ 229 w 243"/>
                <a:gd name="T57" fmla="*/ 15 h 273"/>
                <a:gd name="T58" fmla="*/ 167 w 243"/>
                <a:gd name="T59" fmla="*/ 0 h 273"/>
                <a:gd name="T60" fmla="*/ 162 w 243"/>
                <a:gd name="T61" fmla="*/ 0 h 273"/>
                <a:gd name="T62" fmla="*/ 151 w 243"/>
                <a:gd name="T63" fmla="*/ 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3" h="273">
                  <a:moveTo>
                    <a:pt x="151" y="5"/>
                  </a:moveTo>
                  <a:cubicBezTo>
                    <a:pt x="137" y="19"/>
                    <a:pt x="60" y="92"/>
                    <a:pt x="60" y="92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6" y="61"/>
                    <a:pt x="22" y="59"/>
                    <a:pt x="18" y="59"/>
                  </a:cubicBezTo>
                  <a:cubicBezTo>
                    <a:pt x="13" y="59"/>
                    <a:pt x="9" y="61"/>
                    <a:pt x="6" y="64"/>
                  </a:cubicBezTo>
                  <a:cubicBezTo>
                    <a:pt x="0" y="71"/>
                    <a:pt x="0" y="81"/>
                    <a:pt x="7" y="87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51" y="128"/>
                    <a:pt x="55" y="130"/>
                    <a:pt x="59" y="130"/>
                  </a:cubicBezTo>
                  <a:cubicBezTo>
                    <a:pt x="63" y="130"/>
                    <a:pt x="67" y="129"/>
                    <a:pt x="70" y="126"/>
                  </a:cubicBezTo>
                  <a:cubicBezTo>
                    <a:pt x="106" y="95"/>
                    <a:pt x="106" y="95"/>
                    <a:pt x="106" y="95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4" y="172"/>
                    <a:pt x="101" y="176"/>
                    <a:pt x="100" y="180"/>
                  </a:cubicBezTo>
                  <a:cubicBezTo>
                    <a:pt x="98" y="185"/>
                    <a:pt x="99" y="189"/>
                    <a:pt x="101" y="193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9" y="270"/>
                    <a:pt x="154" y="273"/>
                    <a:pt x="160" y="273"/>
                  </a:cubicBezTo>
                  <a:cubicBezTo>
                    <a:pt x="163" y="273"/>
                    <a:pt x="166" y="272"/>
                    <a:pt x="169" y="270"/>
                  </a:cubicBezTo>
                  <a:cubicBezTo>
                    <a:pt x="176" y="266"/>
                    <a:pt x="179" y="255"/>
                    <a:pt x="174" y="248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95" y="163"/>
                    <a:pt x="195" y="163"/>
                    <a:pt x="195" y="163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16" y="152"/>
                    <a:pt x="218" y="139"/>
                    <a:pt x="211" y="131"/>
                  </a:cubicBezTo>
                  <a:cubicBezTo>
                    <a:pt x="211" y="131"/>
                    <a:pt x="211" y="130"/>
                    <a:pt x="210" y="130"/>
                  </a:cubicBezTo>
                  <a:cubicBezTo>
                    <a:pt x="189" y="106"/>
                    <a:pt x="167" y="83"/>
                    <a:pt x="145" y="60"/>
                  </a:cubicBezTo>
                  <a:cubicBezTo>
                    <a:pt x="148" y="56"/>
                    <a:pt x="165" y="38"/>
                    <a:pt x="169" y="34"/>
                  </a:cubicBezTo>
                  <a:cubicBezTo>
                    <a:pt x="222" y="46"/>
                    <a:pt x="222" y="46"/>
                    <a:pt x="222" y="46"/>
                  </a:cubicBezTo>
                  <a:cubicBezTo>
                    <a:pt x="223" y="47"/>
                    <a:pt x="224" y="47"/>
                    <a:pt x="225" y="47"/>
                  </a:cubicBezTo>
                  <a:cubicBezTo>
                    <a:pt x="233" y="47"/>
                    <a:pt x="239" y="42"/>
                    <a:pt x="241" y="34"/>
                  </a:cubicBezTo>
                  <a:cubicBezTo>
                    <a:pt x="243" y="26"/>
                    <a:pt x="238" y="17"/>
                    <a:pt x="229" y="15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5" y="0"/>
                    <a:pt x="164" y="0"/>
                    <a:pt x="162" y="0"/>
                  </a:cubicBezTo>
                  <a:cubicBezTo>
                    <a:pt x="158" y="0"/>
                    <a:pt x="155" y="1"/>
                    <a:pt x="151" y="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03" name="TextBox 34"/>
          <p:cNvSpPr txBox="1"/>
          <p:nvPr/>
        </p:nvSpPr>
        <p:spPr>
          <a:xfrm>
            <a:off x="4832419" y="3827124"/>
            <a:ext cx="5601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二战战败盟军占领德国，东西德分裂，德国足协被迫解体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sp>
        <p:nvSpPr>
          <p:cNvPr id="104" name="TextBox 23"/>
          <p:cNvSpPr txBox="1"/>
          <p:nvPr/>
        </p:nvSpPr>
        <p:spPr>
          <a:xfrm>
            <a:off x="4852739" y="3522398"/>
            <a:ext cx="6032249" cy="40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1945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4748802" y="2663793"/>
            <a:ext cx="422982" cy="607523"/>
            <a:chOff x="9462295" y="-335836"/>
            <a:chExt cx="735013" cy="1055688"/>
          </a:xfrm>
          <a:solidFill>
            <a:srgbClr val="C00000"/>
          </a:solidFill>
        </p:grpSpPr>
        <p:sp>
          <p:nvSpPr>
            <p:cNvPr id="106" name="Freeform 15"/>
            <p:cNvSpPr/>
            <p:nvPr/>
          </p:nvSpPr>
          <p:spPr>
            <a:xfrm flipH="1">
              <a:off x="9708357" y="-307261"/>
              <a:ext cx="244475" cy="241300"/>
            </a:xfrm>
            <a:custGeom>
              <a:avLst/>
              <a:gdLst>
                <a:gd name="T0" fmla="*/ 39 w 77"/>
                <a:gd name="T1" fmla="*/ 76 h 76"/>
                <a:gd name="T2" fmla="*/ 52 w 77"/>
                <a:gd name="T3" fmla="*/ 74 h 76"/>
                <a:gd name="T4" fmla="*/ 73 w 77"/>
                <a:gd name="T5" fmla="*/ 53 h 76"/>
                <a:gd name="T6" fmla="*/ 72 w 77"/>
                <a:gd name="T7" fmla="*/ 22 h 76"/>
                <a:gd name="T8" fmla="*/ 48 w 77"/>
                <a:gd name="T9" fmla="*/ 3 h 76"/>
                <a:gd name="T10" fmla="*/ 17 w 77"/>
                <a:gd name="T11" fmla="*/ 8 h 76"/>
                <a:gd name="T12" fmla="*/ 2 w 77"/>
                <a:gd name="T13" fmla="*/ 34 h 76"/>
                <a:gd name="T14" fmla="*/ 11 w 77"/>
                <a:gd name="T15" fmla="*/ 64 h 76"/>
                <a:gd name="T16" fmla="*/ 39 w 77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43" y="76"/>
                    <a:pt x="48" y="75"/>
                    <a:pt x="52" y="74"/>
                  </a:cubicBezTo>
                  <a:cubicBezTo>
                    <a:pt x="62" y="70"/>
                    <a:pt x="69" y="62"/>
                    <a:pt x="73" y="53"/>
                  </a:cubicBezTo>
                  <a:cubicBezTo>
                    <a:pt x="77" y="43"/>
                    <a:pt x="77" y="31"/>
                    <a:pt x="72" y="22"/>
                  </a:cubicBezTo>
                  <a:cubicBezTo>
                    <a:pt x="67" y="12"/>
                    <a:pt x="58" y="5"/>
                    <a:pt x="48" y="3"/>
                  </a:cubicBezTo>
                  <a:cubicBezTo>
                    <a:pt x="38" y="0"/>
                    <a:pt x="26" y="2"/>
                    <a:pt x="17" y="8"/>
                  </a:cubicBezTo>
                  <a:cubicBezTo>
                    <a:pt x="9" y="14"/>
                    <a:pt x="3" y="24"/>
                    <a:pt x="2" y="34"/>
                  </a:cubicBezTo>
                  <a:cubicBezTo>
                    <a:pt x="0" y="45"/>
                    <a:pt x="4" y="56"/>
                    <a:pt x="11" y="64"/>
                  </a:cubicBezTo>
                  <a:cubicBezTo>
                    <a:pt x="18" y="71"/>
                    <a:pt x="28" y="76"/>
                    <a:pt x="39" y="7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16"/>
            <p:cNvSpPr/>
            <p:nvPr/>
          </p:nvSpPr>
          <p:spPr>
            <a:xfrm flipH="1">
              <a:off x="9462295" y="-335836"/>
              <a:ext cx="735013" cy="1055688"/>
            </a:xfrm>
            <a:custGeom>
              <a:avLst/>
              <a:gdLst>
                <a:gd name="T0" fmla="*/ 7 w 231"/>
                <a:gd name="T1" fmla="*/ 4 h 332"/>
                <a:gd name="T2" fmla="*/ 7 w 231"/>
                <a:gd name="T3" fmla="*/ 4 h 332"/>
                <a:gd name="T4" fmla="*/ 3 w 231"/>
                <a:gd name="T5" fmla="*/ 21 h 332"/>
                <a:gd name="T6" fmla="*/ 50 w 231"/>
                <a:gd name="T7" fmla="*/ 108 h 332"/>
                <a:gd name="T8" fmla="*/ 43 w 231"/>
                <a:gd name="T9" fmla="*/ 121 h 332"/>
                <a:gd name="T10" fmla="*/ 29 w 231"/>
                <a:gd name="T11" fmla="*/ 172 h 332"/>
                <a:gd name="T12" fmla="*/ 25 w 231"/>
                <a:gd name="T13" fmla="*/ 197 h 332"/>
                <a:gd name="T14" fmla="*/ 24 w 231"/>
                <a:gd name="T15" fmla="*/ 208 h 332"/>
                <a:gd name="T16" fmla="*/ 24 w 231"/>
                <a:gd name="T17" fmla="*/ 219 h 332"/>
                <a:gd name="T18" fmla="*/ 23 w 231"/>
                <a:gd name="T19" fmla="*/ 222 h 332"/>
                <a:gd name="T20" fmla="*/ 17 w 231"/>
                <a:gd name="T21" fmla="*/ 238 h 332"/>
                <a:gd name="T22" fmla="*/ 10 w 231"/>
                <a:gd name="T23" fmla="*/ 264 h 332"/>
                <a:gd name="T24" fmla="*/ 6 w 231"/>
                <a:gd name="T25" fmla="*/ 312 h 332"/>
                <a:gd name="T26" fmla="*/ 21 w 231"/>
                <a:gd name="T27" fmla="*/ 327 h 332"/>
                <a:gd name="T28" fmla="*/ 31 w 231"/>
                <a:gd name="T29" fmla="*/ 326 h 332"/>
                <a:gd name="T30" fmla="*/ 48 w 231"/>
                <a:gd name="T31" fmla="*/ 315 h 332"/>
                <a:gd name="T32" fmla="*/ 57 w 231"/>
                <a:gd name="T33" fmla="*/ 300 h 332"/>
                <a:gd name="T34" fmla="*/ 48 w 231"/>
                <a:gd name="T35" fmla="*/ 279 h 332"/>
                <a:gd name="T36" fmla="*/ 59 w 231"/>
                <a:gd name="T37" fmla="*/ 255 h 332"/>
                <a:gd name="T38" fmla="*/ 65 w 231"/>
                <a:gd name="T39" fmla="*/ 256 h 332"/>
                <a:gd name="T40" fmla="*/ 69 w 231"/>
                <a:gd name="T41" fmla="*/ 272 h 332"/>
                <a:gd name="T42" fmla="*/ 76 w 231"/>
                <a:gd name="T43" fmla="*/ 296 h 332"/>
                <a:gd name="T44" fmla="*/ 81 w 231"/>
                <a:gd name="T45" fmla="*/ 308 h 332"/>
                <a:gd name="T46" fmla="*/ 85 w 231"/>
                <a:gd name="T47" fmla="*/ 313 h 332"/>
                <a:gd name="T48" fmla="*/ 87 w 231"/>
                <a:gd name="T49" fmla="*/ 316 h 332"/>
                <a:gd name="T50" fmla="*/ 87 w 231"/>
                <a:gd name="T51" fmla="*/ 316 h 332"/>
                <a:gd name="T52" fmla="*/ 87 w 231"/>
                <a:gd name="T53" fmla="*/ 316 h 332"/>
                <a:gd name="T54" fmla="*/ 91 w 231"/>
                <a:gd name="T55" fmla="*/ 321 h 332"/>
                <a:gd name="T56" fmla="*/ 112 w 231"/>
                <a:gd name="T57" fmla="*/ 331 h 332"/>
                <a:gd name="T58" fmla="*/ 136 w 231"/>
                <a:gd name="T59" fmla="*/ 330 h 332"/>
                <a:gd name="T60" fmla="*/ 176 w 231"/>
                <a:gd name="T61" fmla="*/ 314 h 332"/>
                <a:gd name="T62" fmla="*/ 184 w 231"/>
                <a:gd name="T63" fmla="*/ 304 h 332"/>
                <a:gd name="T64" fmla="*/ 178 w 231"/>
                <a:gd name="T65" fmla="*/ 287 h 332"/>
                <a:gd name="T66" fmla="*/ 170 w 231"/>
                <a:gd name="T67" fmla="*/ 284 h 332"/>
                <a:gd name="T68" fmla="*/ 165 w 231"/>
                <a:gd name="T69" fmla="*/ 284 h 332"/>
                <a:gd name="T70" fmla="*/ 161 w 231"/>
                <a:gd name="T71" fmla="*/ 286 h 332"/>
                <a:gd name="T72" fmla="*/ 153 w 231"/>
                <a:gd name="T73" fmla="*/ 289 h 332"/>
                <a:gd name="T74" fmla="*/ 142 w 231"/>
                <a:gd name="T75" fmla="*/ 293 h 332"/>
                <a:gd name="T76" fmla="*/ 129 w 231"/>
                <a:gd name="T77" fmla="*/ 296 h 332"/>
                <a:gd name="T78" fmla="*/ 117 w 231"/>
                <a:gd name="T79" fmla="*/ 296 h 332"/>
                <a:gd name="T80" fmla="*/ 112 w 231"/>
                <a:gd name="T81" fmla="*/ 280 h 332"/>
                <a:gd name="T82" fmla="*/ 109 w 231"/>
                <a:gd name="T83" fmla="*/ 254 h 332"/>
                <a:gd name="T84" fmla="*/ 107 w 231"/>
                <a:gd name="T85" fmla="*/ 229 h 332"/>
                <a:gd name="T86" fmla="*/ 111 w 231"/>
                <a:gd name="T87" fmla="*/ 211 h 332"/>
                <a:gd name="T88" fmla="*/ 111 w 231"/>
                <a:gd name="T89" fmla="*/ 192 h 332"/>
                <a:gd name="T90" fmla="*/ 114 w 231"/>
                <a:gd name="T91" fmla="*/ 166 h 332"/>
                <a:gd name="T92" fmla="*/ 122 w 231"/>
                <a:gd name="T93" fmla="*/ 137 h 332"/>
                <a:gd name="T94" fmla="*/ 221 w 231"/>
                <a:gd name="T95" fmla="*/ 101 h 332"/>
                <a:gd name="T96" fmla="*/ 222 w 231"/>
                <a:gd name="T97" fmla="*/ 100 h 332"/>
                <a:gd name="T98" fmla="*/ 229 w 231"/>
                <a:gd name="T99" fmla="*/ 84 h 332"/>
                <a:gd name="T100" fmla="*/ 213 w 231"/>
                <a:gd name="T101" fmla="*/ 76 h 332"/>
                <a:gd name="T102" fmla="*/ 115 w 231"/>
                <a:gd name="T103" fmla="*/ 100 h 332"/>
                <a:gd name="T104" fmla="*/ 80 w 231"/>
                <a:gd name="T105" fmla="*/ 86 h 332"/>
                <a:gd name="T106" fmla="*/ 26 w 231"/>
                <a:gd name="T107" fmla="*/ 8 h 332"/>
                <a:gd name="T108" fmla="*/ 7 w 231"/>
                <a:gd name="T109" fmla="*/ 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1" h="332">
                  <a:moveTo>
                    <a:pt x="7" y="4"/>
                  </a:moveTo>
                  <a:cubicBezTo>
                    <a:pt x="2" y="8"/>
                    <a:pt x="13" y="0"/>
                    <a:pt x="7" y="4"/>
                  </a:cubicBezTo>
                  <a:cubicBezTo>
                    <a:pt x="2" y="8"/>
                    <a:pt x="0" y="15"/>
                    <a:pt x="3" y="21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47" y="112"/>
                    <a:pt x="45" y="116"/>
                    <a:pt x="43" y="121"/>
                  </a:cubicBezTo>
                  <a:cubicBezTo>
                    <a:pt x="37" y="137"/>
                    <a:pt x="32" y="154"/>
                    <a:pt x="29" y="172"/>
                  </a:cubicBezTo>
                  <a:cubicBezTo>
                    <a:pt x="27" y="180"/>
                    <a:pt x="26" y="189"/>
                    <a:pt x="25" y="197"/>
                  </a:cubicBezTo>
                  <a:cubicBezTo>
                    <a:pt x="25" y="201"/>
                    <a:pt x="24" y="204"/>
                    <a:pt x="24" y="208"/>
                  </a:cubicBezTo>
                  <a:cubicBezTo>
                    <a:pt x="24" y="211"/>
                    <a:pt x="24" y="215"/>
                    <a:pt x="24" y="219"/>
                  </a:cubicBezTo>
                  <a:cubicBezTo>
                    <a:pt x="24" y="220"/>
                    <a:pt x="23" y="221"/>
                    <a:pt x="23" y="222"/>
                  </a:cubicBezTo>
                  <a:cubicBezTo>
                    <a:pt x="21" y="227"/>
                    <a:pt x="19" y="233"/>
                    <a:pt x="17" y="238"/>
                  </a:cubicBezTo>
                  <a:cubicBezTo>
                    <a:pt x="14" y="247"/>
                    <a:pt x="12" y="255"/>
                    <a:pt x="10" y="264"/>
                  </a:cubicBezTo>
                  <a:cubicBezTo>
                    <a:pt x="6" y="279"/>
                    <a:pt x="4" y="296"/>
                    <a:pt x="6" y="312"/>
                  </a:cubicBezTo>
                  <a:cubicBezTo>
                    <a:pt x="8" y="320"/>
                    <a:pt x="14" y="325"/>
                    <a:pt x="21" y="327"/>
                  </a:cubicBezTo>
                  <a:cubicBezTo>
                    <a:pt x="24" y="327"/>
                    <a:pt x="28" y="327"/>
                    <a:pt x="31" y="326"/>
                  </a:cubicBezTo>
                  <a:cubicBezTo>
                    <a:pt x="38" y="324"/>
                    <a:pt x="43" y="320"/>
                    <a:pt x="48" y="315"/>
                  </a:cubicBezTo>
                  <a:cubicBezTo>
                    <a:pt x="52" y="311"/>
                    <a:pt x="55" y="306"/>
                    <a:pt x="57" y="300"/>
                  </a:cubicBezTo>
                  <a:cubicBezTo>
                    <a:pt x="61" y="292"/>
                    <a:pt x="57" y="282"/>
                    <a:pt x="48" y="279"/>
                  </a:cubicBezTo>
                  <a:cubicBezTo>
                    <a:pt x="51" y="271"/>
                    <a:pt x="55" y="263"/>
                    <a:pt x="59" y="255"/>
                  </a:cubicBezTo>
                  <a:cubicBezTo>
                    <a:pt x="61" y="255"/>
                    <a:pt x="63" y="255"/>
                    <a:pt x="65" y="256"/>
                  </a:cubicBezTo>
                  <a:cubicBezTo>
                    <a:pt x="67" y="261"/>
                    <a:pt x="68" y="266"/>
                    <a:pt x="69" y="272"/>
                  </a:cubicBezTo>
                  <a:cubicBezTo>
                    <a:pt x="71" y="280"/>
                    <a:pt x="73" y="288"/>
                    <a:pt x="76" y="296"/>
                  </a:cubicBezTo>
                  <a:cubicBezTo>
                    <a:pt x="78" y="300"/>
                    <a:pt x="79" y="304"/>
                    <a:pt x="81" y="308"/>
                  </a:cubicBezTo>
                  <a:cubicBezTo>
                    <a:pt x="82" y="310"/>
                    <a:pt x="83" y="311"/>
                    <a:pt x="85" y="313"/>
                  </a:cubicBezTo>
                  <a:cubicBezTo>
                    <a:pt x="85" y="314"/>
                    <a:pt x="86" y="315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8" y="318"/>
                    <a:pt x="89" y="319"/>
                    <a:pt x="91" y="321"/>
                  </a:cubicBezTo>
                  <a:cubicBezTo>
                    <a:pt x="96" y="326"/>
                    <a:pt x="104" y="330"/>
                    <a:pt x="112" y="331"/>
                  </a:cubicBezTo>
                  <a:cubicBezTo>
                    <a:pt x="120" y="332"/>
                    <a:pt x="128" y="331"/>
                    <a:pt x="136" y="330"/>
                  </a:cubicBezTo>
                  <a:cubicBezTo>
                    <a:pt x="150" y="327"/>
                    <a:pt x="163" y="321"/>
                    <a:pt x="176" y="314"/>
                  </a:cubicBezTo>
                  <a:cubicBezTo>
                    <a:pt x="180" y="312"/>
                    <a:pt x="183" y="308"/>
                    <a:pt x="184" y="304"/>
                  </a:cubicBezTo>
                  <a:cubicBezTo>
                    <a:pt x="185" y="298"/>
                    <a:pt x="183" y="291"/>
                    <a:pt x="178" y="287"/>
                  </a:cubicBezTo>
                  <a:cubicBezTo>
                    <a:pt x="176" y="285"/>
                    <a:pt x="173" y="284"/>
                    <a:pt x="170" y="284"/>
                  </a:cubicBezTo>
                  <a:cubicBezTo>
                    <a:pt x="168" y="284"/>
                    <a:pt x="167" y="284"/>
                    <a:pt x="165" y="284"/>
                  </a:cubicBezTo>
                  <a:cubicBezTo>
                    <a:pt x="164" y="285"/>
                    <a:pt x="162" y="285"/>
                    <a:pt x="161" y="286"/>
                  </a:cubicBezTo>
                  <a:cubicBezTo>
                    <a:pt x="158" y="287"/>
                    <a:pt x="155" y="288"/>
                    <a:pt x="153" y="289"/>
                  </a:cubicBezTo>
                  <a:cubicBezTo>
                    <a:pt x="149" y="291"/>
                    <a:pt x="145" y="292"/>
                    <a:pt x="142" y="293"/>
                  </a:cubicBezTo>
                  <a:cubicBezTo>
                    <a:pt x="137" y="294"/>
                    <a:pt x="133" y="295"/>
                    <a:pt x="129" y="296"/>
                  </a:cubicBezTo>
                  <a:cubicBezTo>
                    <a:pt x="125" y="296"/>
                    <a:pt x="121" y="297"/>
                    <a:pt x="117" y="296"/>
                  </a:cubicBezTo>
                  <a:cubicBezTo>
                    <a:pt x="117" y="295"/>
                    <a:pt x="114" y="291"/>
                    <a:pt x="112" y="280"/>
                  </a:cubicBezTo>
                  <a:cubicBezTo>
                    <a:pt x="111" y="271"/>
                    <a:pt x="109" y="262"/>
                    <a:pt x="109" y="254"/>
                  </a:cubicBezTo>
                  <a:cubicBezTo>
                    <a:pt x="108" y="245"/>
                    <a:pt x="108" y="237"/>
                    <a:pt x="107" y="229"/>
                  </a:cubicBezTo>
                  <a:cubicBezTo>
                    <a:pt x="110" y="223"/>
                    <a:pt x="111" y="217"/>
                    <a:pt x="111" y="211"/>
                  </a:cubicBezTo>
                  <a:cubicBezTo>
                    <a:pt x="111" y="204"/>
                    <a:pt x="111" y="198"/>
                    <a:pt x="111" y="192"/>
                  </a:cubicBezTo>
                  <a:cubicBezTo>
                    <a:pt x="111" y="183"/>
                    <a:pt x="112" y="174"/>
                    <a:pt x="114" y="166"/>
                  </a:cubicBezTo>
                  <a:cubicBezTo>
                    <a:pt x="117" y="152"/>
                    <a:pt x="122" y="139"/>
                    <a:pt x="122" y="137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2" y="100"/>
                    <a:pt x="222" y="100"/>
                  </a:cubicBezTo>
                  <a:cubicBezTo>
                    <a:pt x="228" y="97"/>
                    <a:pt x="231" y="90"/>
                    <a:pt x="229" y="84"/>
                  </a:cubicBezTo>
                  <a:cubicBezTo>
                    <a:pt x="226" y="78"/>
                    <a:pt x="220" y="74"/>
                    <a:pt x="213" y="76"/>
                  </a:cubicBezTo>
                  <a:cubicBezTo>
                    <a:pt x="213" y="76"/>
                    <a:pt x="122" y="99"/>
                    <a:pt x="115" y="100"/>
                  </a:cubicBezTo>
                  <a:cubicBezTo>
                    <a:pt x="100" y="102"/>
                    <a:pt x="90" y="98"/>
                    <a:pt x="80" y="86"/>
                  </a:cubicBezTo>
                  <a:cubicBezTo>
                    <a:pt x="66" y="69"/>
                    <a:pt x="26" y="8"/>
                    <a:pt x="26" y="8"/>
                  </a:cubicBezTo>
                  <a:cubicBezTo>
                    <a:pt x="21" y="2"/>
                    <a:pt x="13" y="0"/>
                    <a:pt x="7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5426488" y="2336712"/>
            <a:ext cx="268982" cy="268982"/>
            <a:chOff x="3174147" y="4549064"/>
            <a:chExt cx="268982" cy="268982"/>
          </a:xfrm>
        </p:grpSpPr>
        <p:sp>
          <p:nvSpPr>
            <p:cNvPr id="109" name="椭圆 108"/>
            <p:cNvSpPr/>
            <p:nvPr/>
          </p:nvSpPr>
          <p:spPr>
            <a:xfrm>
              <a:off x="3174147" y="4549064"/>
              <a:ext cx="268982" cy="2689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4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016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grpSp>
          <p:nvGrpSpPr>
            <p:cNvPr id="166" name="组合 165"/>
            <p:cNvGrpSpPr/>
            <p:nvPr/>
          </p:nvGrpSpPr>
          <p:grpSpPr>
            <a:xfrm>
              <a:off x="3200626" y="4575543"/>
              <a:ext cx="216024" cy="216024"/>
              <a:chOff x="2915816" y="4244222"/>
              <a:chExt cx="216024" cy="216024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  <p:sp>
            <p:nvSpPr>
              <p:cNvPr id="168" name="矩形 167"/>
              <p:cNvSpPr/>
              <p:nvPr/>
            </p:nvSpPr>
            <p:spPr>
              <a:xfrm rot="5400000"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</p:grpSp>
      </p:grpSp>
      <p:sp>
        <p:nvSpPr>
          <p:cNvPr id="169" name="TextBox 34"/>
          <p:cNvSpPr txBox="1"/>
          <p:nvPr/>
        </p:nvSpPr>
        <p:spPr>
          <a:xfrm>
            <a:off x="820513" y="2217290"/>
            <a:ext cx="182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联邦德国、民主德国分别建立区域足协。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sp>
        <p:nvSpPr>
          <p:cNvPr id="170" name="TextBox 23"/>
          <p:cNvSpPr txBox="1"/>
          <p:nvPr/>
        </p:nvSpPr>
        <p:spPr>
          <a:xfrm>
            <a:off x="803048" y="1789879"/>
            <a:ext cx="529295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1947-1948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sp>
        <p:nvSpPr>
          <p:cNvPr id="171" name="TextBox 34"/>
          <p:cNvSpPr txBox="1"/>
          <p:nvPr/>
        </p:nvSpPr>
        <p:spPr>
          <a:xfrm>
            <a:off x="5875490" y="2643596"/>
            <a:ext cx="51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联邦德国足协建立起全国性的足球联赛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德甲，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16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支初创球队全部来自西德。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sp>
        <p:nvSpPr>
          <p:cNvPr id="172" name="TextBox 23"/>
          <p:cNvSpPr txBox="1"/>
          <p:nvPr/>
        </p:nvSpPr>
        <p:spPr>
          <a:xfrm>
            <a:off x="5875490" y="2281983"/>
            <a:ext cx="4398540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C00000"/>
                </a:solidFill>
                <a:latin typeface="思源黑体 CN Normal"/>
                <a:ea typeface="方正尚酷简体" panose="03000509000000000000" pitchFamily="65" charset="-122"/>
              </a:rPr>
              <a:t>1963</a:t>
            </a:r>
            <a:r>
              <a:rPr lang="zh-CN" altLang="en-US" b="1" dirty="0">
                <a:solidFill>
                  <a:srgbClr val="C00000"/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rgbClr val="C00000"/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grpSp>
        <p:nvGrpSpPr>
          <p:cNvPr id="2" name="组合 92"/>
          <p:cNvGrpSpPr/>
          <p:nvPr/>
        </p:nvGrpSpPr>
        <p:grpSpPr>
          <a:xfrm>
            <a:off x="0" y="6756400"/>
            <a:ext cx="12192000" cy="101600"/>
            <a:chOff x="0" y="6756400"/>
            <a:chExt cx="12192000" cy="101600"/>
          </a:xfrm>
          <a:solidFill>
            <a:srgbClr val="004C41"/>
          </a:solidFill>
        </p:grpSpPr>
        <p:sp>
          <p:nvSpPr>
            <p:cNvPr id="173" name="Rectangle 1"/>
            <p:cNvSpPr/>
            <p:nvPr/>
          </p:nvSpPr>
          <p:spPr>
            <a:xfrm>
              <a:off x="0" y="6756400"/>
              <a:ext cx="12192000" cy="10160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4" name="Parallelogram 2"/>
            <p:cNvSpPr/>
            <p:nvPr/>
          </p:nvSpPr>
          <p:spPr>
            <a:xfrm>
              <a:off x="107918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5" name="Parallelogram 4"/>
            <p:cNvSpPr/>
            <p:nvPr/>
          </p:nvSpPr>
          <p:spPr>
            <a:xfrm>
              <a:off x="1010285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6" name="Parallelogram 5"/>
            <p:cNvSpPr/>
            <p:nvPr/>
          </p:nvSpPr>
          <p:spPr>
            <a:xfrm>
              <a:off x="941387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7" name="Parallelogram 7"/>
            <p:cNvSpPr/>
            <p:nvPr/>
          </p:nvSpPr>
          <p:spPr>
            <a:xfrm>
              <a:off x="8724900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8" name="Parallelogram 8"/>
            <p:cNvSpPr/>
            <p:nvPr/>
          </p:nvSpPr>
          <p:spPr>
            <a:xfrm>
              <a:off x="8035925" y="6756400"/>
              <a:ext cx="749300" cy="101600"/>
            </a:xfrm>
            <a:prstGeom prst="parallelogram">
              <a:avLst>
                <a:gd name="adj" fmla="val 5625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  <p:sp>
          <p:nvSpPr>
            <p:cNvPr id="179" name="Freeform 10"/>
            <p:cNvSpPr/>
            <p:nvPr/>
          </p:nvSpPr>
          <p:spPr>
            <a:xfrm>
              <a:off x="11480799" y="6756400"/>
              <a:ext cx="711201" cy="101600"/>
            </a:xfrm>
            <a:custGeom>
              <a:avLst/>
              <a:gdLst>
                <a:gd name="connsiteX0" fmla="*/ 57150 w 711201"/>
                <a:gd name="connsiteY0" fmla="*/ 0 h 101600"/>
                <a:gd name="connsiteX1" fmla="*/ 711201 w 711201"/>
                <a:gd name="connsiteY1" fmla="*/ 0 h 101600"/>
                <a:gd name="connsiteX2" fmla="*/ 711201 w 711201"/>
                <a:gd name="connsiteY2" fmla="*/ 101600 h 101600"/>
                <a:gd name="connsiteX3" fmla="*/ 0 w 711201"/>
                <a:gd name="connsiteY3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1" h="101600">
                  <a:moveTo>
                    <a:pt x="57150" y="0"/>
                  </a:moveTo>
                  <a:lnTo>
                    <a:pt x="711201" y="0"/>
                  </a:lnTo>
                  <a:lnTo>
                    <a:pt x="711201" y="101600"/>
                  </a:lnTo>
                  <a:lnTo>
                    <a:pt x="0" y="1016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/>
            </a:p>
          </p:txBody>
        </p:sp>
      </p:grpSp>
      <p:sp>
        <p:nvSpPr>
          <p:cNvPr id="180" name="Rectangle 1"/>
          <p:cNvSpPr/>
          <p:nvPr/>
        </p:nvSpPr>
        <p:spPr>
          <a:xfrm>
            <a:off x="0" y="6756400"/>
            <a:ext cx="12192000" cy="101600"/>
          </a:xfrm>
          <a:prstGeom prst="rect">
            <a:avLst/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1" name="Parallelogram 2"/>
          <p:cNvSpPr/>
          <p:nvPr/>
        </p:nvSpPr>
        <p:spPr>
          <a:xfrm>
            <a:off x="10791825" y="6756400"/>
            <a:ext cx="749300" cy="101600"/>
          </a:xfrm>
          <a:prstGeom prst="parallelogram">
            <a:avLst>
              <a:gd name="adj" fmla="val 56250"/>
            </a:avLst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2" name="Parallelogram 4"/>
          <p:cNvSpPr/>
          <p:nvPr/>
        </p:nvSpPr>
        <p:spPr>
          <a:xfrm>
            <a:off x="10102850" y="6756400"/>
            <a:ext cx="749300" cy="101600"/>
          </a:xfrm>
          <a:prstGeom prst="parallelogram">
            <a:avLst>
              <a:gd name="adj" fmla="val 56250"/>
            </a:avLst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3" name="Parallelogram 5"/>
          <p:cNvSpPr/>
          <p:nvPr/>
        </p:nvSpPr>
        <p:spPr>
          <a:xfrm>
            <a:off x="9413875" y="6756400"/>
            <a:ext cx="749300" cy="101600"/>
          </a:xfrm>
          <a:prstGeom prst="parallelogram">
            <a:avLst>
              <a:gd name="adj" fmla="val 56250"/>
            </a:avLst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4" name="Parallelogram 7"/>
          <p:cNvSpPr/>
          <p:nvPr/>
        </p:nvSpPr>
        <p:spPr>
          <a:xfrm>
            <a:off x="8724900" y="6756400"/>
            <a:ext cx="749300" cy="101600"/>
          </a:xfrm>
          <a:prstGeom prst="parallelogram">
            <a:avLst>
              <a:gd name="adj" fmla="val 56250"/>
            </a:avLst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5" name="Parallelogram 8"/>
          <p:cNvSpPr/>
          <p:nvPr/>
        </p:nvSpPr>
        <p:spPr>
          <a:xfrm>
            <a:off x="8035925" y="6756400"/>
            <a:ext cx="749300" cy="101600"/>
          </a:xfrm>
          <a:prstGeom prst="parallelogram">
            <a:avLst>
              <a:gd name="adj" fmla="val 56250"/>
            </a:avLst>
          </a:pr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6" name="Freeform 10"/>
          <p:cNvSpPr/>
          <p:nvPr/>
        </p:nvSpPr>
        <p:spPr>
          <a:xfrm>
            <a:off x="11480799" y="6756400"/>
            <a:ext cx="711201" cy="101600"/>
          </a:xfrm>
          <a:custGeom>
            <a:avLst/>
            <a:gdLst>
              <a:gd name="connsiteX0" fmla="*/ 57150 w 711201"/>
              <a:gd name="connsiteY0" fmla="*/ 0 h 101600"/>
              <a:gd name="connsiteX1" fmla="*/ 711201 w 711201"/>
              <a:gd name="connsiteY1" fmla="*/ 0 h 101600"/>
              <a:gd name="connsiteX2" fmla="*/ 711201 w 711201"/>
              <a:gd name="connsiteY2" fmla="*/ 101600 h 101600"/>
              <a:gd name="connsiteX3" fmla="*/ 0 w 711201"/>
              <a:gd name="connsiteY3" fmla="*/ 101600 h 10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1" h="101600">
                <a:moveTo>
                  <a:pt x="57150" y="0"/>
                </a:moveTo>
                <a:lnTo>
                  <a:pt x="711201" y="0"/>
                </a:lnTo>
                <a:lnTo>
                  <a:pt x="711201" y="101600"/>
                </a:lnTo>
                <a:lnTo>
                  <a:pt x="0" y="101600"/>
                </a:lnTo>
                <a:close/>
              </a:path>
            </a:pathLst>
          </a:custGeom>
          <a:grp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88" name="文本框 4"/>
          <p:cNvSpPr txBox="1">
            <a:spLocks noChangeArrowheads="1"/>
          </p:cNvSpPr>
          <p:nvPr/>
        </p:nvSpPr>
        <p:spPr>
          <a:xfrm>
            <a:off x="372739" y="97632"/>
            <a:ext cx="11561365" cy="69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德甲联赛发展史</a:t>
            </a:r>
          </a:p>
        </p:txBody>
      </p:sp>
      <p:sp>
        <p:nvSpPr>
          <p:cNvPr id="111" name="TextBox 23">
            <a:extLst>
              <a:ext uri="{FF2B5EF4-FFF2-40B4-BE49-F238E27FC236}">
                <a16:creationId xmlns:a16="http://schemas.microsoft.com/office/drawing/2014/main" id="{88457211-B5B9-4627-9009-B5227640CE62}"/>
              </a:ext>
            </a:extLst>
          </p:cNvPr>
          <p:cNvSpPr txBox="1"/>
          <p:nvPr/>
        </p:nvSpPr>
        <p:spPr>
          <a:xfrm>
            <a:off x="6235530" y="892577"/>
            <a:ext cx="4398540" cy="41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1991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  <a:ea typeface="方正尚酷简体" panose="03000509000000000000" pitchFamily="65" charset="-122"/>
              </a:rPr>
              <a:t>年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  <a:ea typeface="方正尚酷简体" panose="03000509000000000000" pitchFamily="65" charset="-122"/>
            </a:endParaRPr>
          </a:p>
        </p:txBody>
      </p:sp>
      <p:sp>
        <p:nvSpPr>
          <p:cNvPr id="112" name="TextBox 34">
            <a:extLst>
              <a:ext uri="{FF2B5EF4-FFF2-40B4-BE49-F238E27FC236}">
                <a16:creationId xmlns:a16="http://schemas.microsoft.com/office/drawing/2014/main" id="{FB90BF5B-9257-466A-BF7D-59FA867DE66A}"/>
              </a:ext>
            </a:extLst>
          </p:cNvPr>
          <p:cNvSpPr txBox="1"/>
          <p:nvPr/>
        </p:nvSpPr>
        <p:spPr>
          <a:xfrm>
            <a:off x="6235530" y="1259183"/>
            <a:ext cx="51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/>
              </a:rPr>
              <a:t>两德统一后，东德足协被并入德国足协，东德顶级联赛的两支球队进入德甲联赛。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/>
            </a:endParaRPr>
          </a:p>
        </p:txBody>
      </p: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AFCB1F10-D9F0-4C1D-956F-0B64940DB69E}"/>
              </a:ext>
            </a:extLst>
          </p:cNvPr>
          <p:cNvGrpSpPr/>
          <p:nvPr/>
        </p:nvGrpSpPr>
        <p:grpSpPr>
          <a:xfrm>
            <a:off x="4444679" y="3635038"/>
            <a:ext cx="268982" cy="268982"/>
            <a:chOff x="3174147" y="4549064"/>
            <a:chExt cx="268982" cy="268982"/>
          </a:xfrm>
        </p:grpSpPr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2E28CEF2-6E67-4A75-8162-2B0F85F48599}"/>
                </a:ext>
              </a:extLst>
            </p:cNvPr>
            <p:cNvSpPr/>
            <p:nvPr/>
          </p:nvSpPr>
          <p:spPr>
            <a:xfrm>
              <a:off x="3174147" y="4549064"/>
              <a:ext cx="268982" cy="2689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4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016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655943D7-7B81-44DA-B4EE-FAB416D63A65}"/>
                </a:ext>
              </a:extLst>
            </p:cNvPr>
            <p:cNvGrpSpPr/>
            <p:nvPr/>
          </p:nvGrpSpPr>
          <p:grpSpPr>
            <a:xfrm>
              <a:off x="3200626" y="4575543"/>
              <a:ext cx="216024" cy="216024"/>
              <a:chOff x="2915816" y="4244222"/>
              <a:chExt cx="216024" cy="216024"/>
            </a:xfrm>
          </p:grpSpPr>
          <p:sp>
            <p:nvSpPr>
              <p:cNvPr id="116" name="矩形 115">
                <a:extLst>
                  <a:ext uri="{FF2B5EF4-FFF2-40B4-BE49-F238E27FC236}">
                    <a16:creationId xmlns:a16="http://schemas.microsoft.com/office/drawing/2014/main" id="{444C3C0C-576A-41E7-B0A7-F9D9C430CFA2}"/>
                  </a:ext>
                </a:extLst>
              </p:cNvPr>
              <p:cNvSpPr/>
              <p:nvPr/>
            </p:nvSpPr>
            <p:spPr>
              <a:xfrm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87CD69FE-BEE1-4717-B4A5-AE09CF8D8F02}"/>
                  </a:ext>
                </a:extLst>
              </p:cNvPr>
              <p:cNvSpPr/>
              <p:nvPr/>
            </p:nvSpPr>
            <p:spPr>
              <a:xfrm rot="5400000"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</p:grp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3F9C2A92-7BB1-4CBF-8B50-C786DB97BACB}"/>
              </a:ext>
            </a:extLst>
          </p:cNvPr>
          <p:cNvGrpSpPr/>
          <p:nvPr/>
        </p:nvGrpSpPr>
        <p:grpSpPr>
          <a:xfrm>
            <a:off x="2252485" y="5524629"/>
            <a:ext cx="268982" cy="268982"/>
            <a:chOff x="3174147" y="4549064"/>
            <a:chExt cx="268982" cy="268982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E53CBF0C-1166-44DB-8345-5687FF4191F7}"/>
                </a:ext>
              </a:extLst>
            </p:cNvPr>
            <p:cNvSpPr/>
            <p:nvPr/>
          </p:nvSpPr>
          <p:spPr>
            <a:xfrm>
              <a:off x="3174147" y="4549064"/>
              <a:ext cx="268982" cy="2689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4000">
                  <a:srgbClr val="FAFAFA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254000" dist="1016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/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6572E12F-A693-49FE-AA29-7732D70E790C}"/>
                </a:ext>
              </a:extLst>
            </p:cNvPr>
            <p:cNvGrpSpPr/>
            <p:nvPr/>
          </p:nvGrpSpPr>
          <p:grpSpPr>
            <a:xfrm>
              <a:off x="3200626" y="4575543"/>
              <a:ext cx="216024" cy="216024"/>
              <a:chOff x="2915816" y="4244222"/>
              <a:chExt cx="216024" cy="216024"/>
            </a:xfrm>
          </p:grpSpPr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BFDAA5D9-B925-43CC-A927-3EC80370B01C}"/>
                  </a:ext>
                </a:extLst>
              </p:cNvPr>
              <p:cNvSpPr/>
              <p:nvPr/>
            </p:nvSpPr>
            <p:spPr>
              <a:xfrm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A2838E85-D8EA-48B6-A025-572F7BB8882D}"/>
                  </a:ext>
                </a:extLst>
              </p:cNvPr>
              <p:cNvSpPr/>
              <p:nvPr/>
            </p:nvSpPr>
            <p:spPr>
              <a:xfrm rot="5400000">
                <a:off x="2915816" y="4329374"/>
                <a:ext cx="216024" cy="45719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/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AD8C967-5247-42BA-A6CD-13B5B9B7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758" y="3305777"/>
            <a:ext cx="1826038" cy="12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823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B528385-350C-45B9-BA29-516631B497A3}"/>
              </a:ext>
            </a:extLst>
          </p:cNvPr>
          <p:cNvSpPr/>
          <p:nvPr/>
        </p:nvSpPr>
        <p:spPr>
          <a:xfrm>
            <a:off x="559275" y="1344838"/>
            <a:ext cx="5259140" cy="4563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1963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年德甲联赛创立以来，共有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支球队参加过这项德国足球的最高级别赛事，其中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2019-20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赛季的柏林联是加入的最新成员。在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2017-18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赛季降级之前，汉堡曾连续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55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个赛季参加德甲联赛，创造了不间断参赛的球队最长纪录。参赛总次数最多的球队则包括云达不来梅（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57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次）和拜仁慕尼黑（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次）。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迄今为止，参加德甲联赛的球队主要来自经济、文化发展好的大城市。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22-23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赛季只有霍芬海姆的球队所在地人口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3000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人。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西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东，南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北</a:t>
            </a:r>
            <a:endParaRPr lang="en-US" altLang="zh-CN" sz="20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785166" y="137802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德甲球队分布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669A70-341D-4744-A233-A2EA5A682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68" y="555917"/>
            <a:ext cx="4804066" cy="2704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DFA3CD-8C03-425F-B411-7B9BBCC1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59" y="3280304"/>
            <a:ext cx="3256877" cy="343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61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483410" y="111736"/>
            <a:ext cx="3821889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德甲球队成绩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052879-925B-4341-A25B-9C6AC58BA9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160207" y="3697823"/>
            <a:ext cx="2557489" cy="284013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EDBD2D6-7029-4F92-989B-BA7F482D8126}"/>
              </a:ext>
            </a:extLst>
          </p:cNvPr>
          <p:cNvSpPr/>
          <p:nvPr/>
        </p:nvSpPr>
        <p:spPr>
          <a:xfrm>
            <a:off x="483410" y="917201"/>
            <a:ext cx="8670115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自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12-13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赛季至今，拜仁慕尼黑已经德甲联赛十连冠，历史上共夺得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31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次德甲冠军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欧战层面，历史上仅有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三支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德甲球队夺得过欧冠冠军，其中拜仁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次夺冠。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21-22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赛季夺得欧联冠军的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法兰克福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是自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1997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年多特欧冠冠军之后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25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年来除拜仁之外第一支赢得欧战冠军的德甲球队。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3575E3C-0006-43CD-9A7D-8DF74FB46A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/>
          <a:stretch/>
        </p:blipFill>
        <p:spPr>
          <a:xfrm>
            <a:off x="6318680" y="2487561"/>
            <a:ext cx="2107424" cy="2688658"/>
          </a:xfrm>
          <a:prstGeom prst="rect">
            <a:avLst/>
          </a:prstGeom>
        </p:spPr>
      </p:pic>
      <p:pic>
        <p:nvPicPr>
          <p:cNvPr id="5124" name="Picture 4" descr="法兰克福夺得队史欧联杯第二冠，时隔42年再度夺冠|法兰克福|懂球帝">
            <a:extLst>
              <a:ext uri="{FF2B5EF4-FFF2-40B4-BE49-F238E27FC236}">
                <a16:creationId xmlns:a16="http://schemas.microsoft.com/office/drawing/2014/main" id="{CCBD2641-E3E7-414C-8FE3-07097C4D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681" y="5176219"/>
            <a:ext cx="2107423" cy="16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E588D6-D3F8-450B-ACCA-370350E591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87" y="2950129"/>
            <a:ext cx="3184913" cy="31849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F90E90-ADE1-45B6-A410-E3E8664213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742" y="0"/>
            <a:ext cx="2825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5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867230" y="109164"/>
            <a:ext cx="10621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主办方及经营管理机构（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DFB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→</a:t>
            </a:r>
            <a:r>
              <a:rPr lang="en-US" altLang="zh-CN" sz="2800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2268FBE-D853-475A-A98E-60FA134616F2}"/>
              </a:ext>
            </a:extLst>
          </p:cNvPr>
          <p:cNvCxnSpPr>
            <a:cxnSpLocks/>
            <a:stCxn id="6" idx="4"/>
            <a:endCxn id="8" idx="4"/>
          </p:cNvCxnSpPr>
          <p:nvPr/>
        </p:nvCxnSpPr>
        <p:spPr>
          <a:xfrm>
            <a:off x="442760" y="1173185"/>
            <a:ext cx="0" cy="2309686"/>
          </a:xfrm>
          <a:prstGeom prst="line">
            <a:avLst/>
          </a:prstGeom>
          <a:ln w="1270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A258F2E4-B086-4378-9052-F5DCFC05DDC3}"/>
              </a:ext>
            </a:extLst>
          </p:cNvPr>
          <p:cNvSpPr/>
          <p:nvPr/>
        </p:nvSpPr>
        <p:spPr>
          <a:xfrm>
            <a:off x="315350" y="918366"/>
            <a:ext cx="254819" cy="2548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5EE5384-6D21-4525-9A85-D001CA5C4EEB}"/>
              </a:ext>
            </a:extLst>
          </p:cNvPr>
          <p:cNvSpPr/>
          <p:nvPr/>
        </p:nvSpPr>
        <p:spPr>
          <a:xfrm>
            <a:off x="315350" y="2073209"/>
            <a:ext cx="254819" cy="2548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6C21260-F31F-471D-9A9B-9FB8323C4EAB}"/>
              </a:ext>
            </a:extLst>
          </p:cNvPr>
          <p:cNvSpPr/>
          <p:nvPr/>
        </p:nvSpPr>
        <p:spPr>
          <a:xfrm>
            <a:off x="315350" y="3228052"/>
            <a:ext cx="254819" cy="25481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/>
          </a:p>
        </p:txBody>
      </p:sp>
      <p:sp>
        <p:nvSpPr>
          <p:cNvPr id="10" name="文本框 118">
            <a:extLst>
              <a:ext uri="{FF2B5EF4-FFF2-40B4-BE49-F238E27FC236}">
                <a16:creationId xmlns:a16="http://schemas.microsoft.com/office/drawing/2014/main" id="{A23B3F1E-7824-4C0A-B43D-B3280D97EC3E}"/>
              </a:ext>
            </a:extLst>
          </p:cNvPr>
          <p:cNvSpPr txBox="1"/>
          <p:nvPr/>
        </p:nvSpPr>
        <p:spPr>
          <a:xfrm>
            <a:off x="729027" y="1117417"/>
            <a:ext cx="6986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德国足协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(DFB)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成立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周年时，决定成立新的联赛协会。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日，德甲、德乙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36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支俱乐部联合成立了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Ligaverband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（联赛协会）负责职业足球赛事运营、发展。</a:t>
            </a:r>
            <a:r>
              <a:rPr lang="zh-CN" altLang="en-US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德国职业足球体系走向独立。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7D169803-BA97-4844-94FA-A16854AE8DA3}"/>
              </a:ext>
            </a:extLst>
          </p:cNvPr>
          <p:cNvSpPr txBox="1"/>
          <p:nvPr/>
        </p:nvSpPr>
        <p:spPr>
          <a:xfrm>
            <a:off x="791927" y="794755"/>
            <a:ext cx="9200411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2000</a:t>
            </a:r>
            <a:r>
              <a:rPr lang="zh-CN" altLang="en-US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年</a:t>
            </a:r>
            <a:endParaRPr lang="en-US" altLang="zh-CN" b="1" dirty="0">
              <a:solidFill>
                <a:srgbClr val="C00000"/>
              </a:solidFill>
              <a:latin typeface="思源黑体 CN Normal"/>
              <a:ea typeface="微软雅黑" panose="020B0503020204020204" pitchFamily="34" charset="-122"/>
            </a:endParaRPr>
          </a:p>
        </p:txBody>
      </p:sp>
      <p:sp>
        <p:nvSpPr>
          <p:cNvPr id="12" name="文本框 118">
            <a:extLst>
              <a:ext uri="{FF2B5EF4-FFF2-40B4-BE49-F238E27FC236}">
                <a16:creationId xmlns:a16="http://schemas.microsoft.com/office/drawing/2014/main" id="{AB81F562-4105-46D5-937D-806482AD91F6}"/>
              </a:ext>
            </a:extLst>
          </p:cNvPr>
          <p:cNvSpPr txBox="1"/>
          <p:nvPr/>
        </p:nvSpPr>
        <p:spPr>
          <a:xfrm>
            <a:off x="728966" y="2341752"/>
            <a:ext cx="7338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Ligaverband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于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2001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年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7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月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1 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日成立了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DFL Deutsche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Fußball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Liga GmbH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负责日常运营业务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赛程安排、转播权售卖及分配、球员转会、营销推广、参赛准入财务审核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……</a:t>
            </a:r>
            <a:endParaRPr lang="en-US" altLang="zh-CN" sz="1400" dirty="0">
              <a:solidFill>
                <a:srgbClr val="505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698BB37C-547E-417D-B507-868C4D48BB7F}"/>
              </a:ext>
            </a:extLst>
          </p:cNvPr>
          <p:cNvSpPr txBox="1"/>
          <p:nvPr/>
        </p:nvSpPr>
        <p:spPr>
          <a:xfrm>
            <a:off x="760508" y="2017555"/>
            <a:ext cx="9200411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2001</a:t>
            </a:r>
            <a:r>
              <a:rPr lang="zh-CN" altLang="en-US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年</a:t>
            </a:r>
            <a:endParaRPr lang="en-US" altLang="zh-CN" b="1" dirty="0">
              <a:solidFill>
                <a:srgbClr val="C00000"/>
              </a:solidFill>
              <a:latin typeface="思源黑体 CN Normal"/>
              <a:ea typeface="微软雅黑" panose="020B0503020204020204" pitchFamily="34" charset="-122"/>
            </a:endParaRPr>
          </a:p>
        </p:txBody>
      </p:sp>
      <p:sp>
        <p:nvSpPr>
          <p:cNvPr id="14" name="文本框 118">
            <a:extLst>
              <a:ext uri="{FF2B5EF4-FFF2-40B4-BE49-F238E27FC236}">
                <a16:creationId xmlns:a16="http://schemas.microsoft.com/office/drawing/2014/main" id="{33E5C84D-3DFF-47B9-BFEF-2C3AB677CC3B}"/>
              </a:ext>
            </a:extLst>
          </p:cNvPr>
          <p:cNvSpPr txBox="1"/>
          <p:nvPr/>
        </p:nvSpPr>
        <p:spPr>
          <a:xfrm>
            <a:off x="744760" y="3496946"/>
            <a:ext cx="698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Ligaverband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更名为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Deutsche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Fußball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Liga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e.V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.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）德国足球俱乐部联盟（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DFB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保持合作关系，规定了双方的管辖权，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DFB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主要负责国家队、低级别联赛、女足、青训系统以及裁判和教练员的培训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……)</a:t>
            </a: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2658234A-A80E-42F8-8DD5-EFE823F62429}"/>
              </a:ext>
            </a:extLst>
          </p:cNvPr>
          <p:cNvSpPr txBox="1"/>
          <p:nvPr/>
        </p:nvSpPr>
        <p:spPr>
          <a:xfrm>
            <a:off x="744760" y="3199648"/>
            <a:ext cx="9200410" cy="3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2016</a:t>
            </a:r>
            <a:r>
              <a:rPr lang="zh-CN" altLang="en-US" b="1" dirty="0">
                <a:solidFill>
                  <a:srgbClr val="C00000"/>
                </a:solidFill>
                <a:latin typeface="思源黑体 CN Normal"/>
                <a:ea typeface="微软雅黑" panose="020B0503020204020204" pitchFamily="34" charset="-122"/>
              </a:rPr>
              <a:t>年</a:t>
            </a:r>
            <a:endParaRPr lang="en-US" altLang="zh-CN" b="1" dirty="0">
              <a:solidFill>
                <a:srgbClr val="C00000"/>
              </a:solidFill>
              <a:latin typeface="思源黑体 CN Normal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144671-DF61-4088-B0D6-064EF51A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1" y="4442178"/>
            <a:ext cx="3978989" cy="13014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57E37C2-A723-4E7B-9D4C-A0803F3E1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250" y="4492730"/>
            <a:ext cx="2664021" cy="125085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24604C4-6708-47C6-B447-0A05D789A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340" y="1023484"/>
            <a:ext cx="4089996" cy="235292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96B0E43-D103-40BD-A5F4-E75C973A9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631" y="4063402"/>
            <a:ext cx="4525974" cy="1977024"/>
          </a:xfrm>
          <a:prstGeom prst="rect">
            <a:avLst/>
          </a:prstGeom>
        </p:spPr>
      </p:pic>
      <p:sp>
        <p:nvSpPr>
          <p:cNvPr id="24" name="文本框 118">
            <a:extLst>
              <a:ext uri="{FF2B5EF4-FFF2-40B4-BE49-F238E27FC236}">
                <a16:creationId xmlns:a16="http://schemas.microsoft.com/office/drawing/2014/main" id="{079734C3-7958-4B40-B75D-2076EB1520D6}"/>
              </a:ext>
            </a:extLst>
          </p:cNvPr>
          <p:cNvSpPr txBox="1"/>
          <p:nvPr/>
        </p:nvSpPr>
        <p:spPr>
          <a:xfrm>
            <a:off x="3355194" y="5896096"/>
            <a:ext cx="126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电视制作转播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118">
            <a:extLst>
              <a:ext uri="{FF2B5EF4-FFF2-40B4-BE49-F238E27FC236}">
                <a16:creationId xmlns:a16="http://schemas.microsoft.com/office/drawing/2014/main" id="{DCDE995E-D032-4233-BE14-CE8D473C2223}"/>
              </a:ext>
            </a:extLst>
          </p:cNvPr>
          <p:cNvSpPr txBox="1"/>
          <p:nvPr/>
        </p:nvSpPr>
        <p:spPr>
          <a:xfrm>
            <a:off x="2015191" y="5788375"/>
            <a:ext cx="143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内容、视觉、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媒体平台运营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118">
            <a:extLst>
              <a:ext uri="{FF2B5EF4-FFF2-40B4-BE49-F238E27FC236}">
                <a16:creationId xmlns:a16="http://schemas.microsoft.com/office/drawing/2014/main" id="{38C0B194-36CD-4D18-B048-DCD7617E37E2}"/>
              </a:ext>
            </a:extLst>
          </p:cNvPr>
          <p:cNvSpPr txBox="1"/>
          <p:nvPr/>
        </p:nvSpPr>
        <p:spPr>
          <a:xfrm>
            <a:off x="742406" y="5896096"/>
            <a:ext cx="1260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国际市场营销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18">
            <a:extLst>
              <a:ext uri="{FF2B5EF4-FFF2-40B4-BE49-F238E27FC236}">
                <a16:creationId xmlns:a16="http://schemas.microsoft.com/office/drawing/2014/main" id="{44A41AFD-C8DA-4DBC-98E5-3AB4264D9EB8}"/>
              </a:ext>
            </a:extLst>
          </p:cNvPr>
          <p:cNvSpPr txBox="1"/>
          <p:nvPr/>
        </p:nvSpPr>
        <p:spPr>
          <a:xfrm>
            <a:off x="4708005" y="5833163"/>
            <a:ext cx="136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数据收集及技术系统支持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118">
            <a:extLst>
              <a:ext uri="{FF2B5EF4-FFF2-40B4-BE49-F238E27FC236}">
                <a16:creationId xmlns:a16="http://schemas.microsoft.com/office/drawing/2014/main" id="{52A57524-442C-48F8-A6DE-D554DAB71A67}"/>
              </a:ext>
            </a:extLst>
          </p:cNvPr>
          <p:cNvSpPr txBox="1"/>
          <p:nvPr/>
        </p:nvSpPr>
        <p:spPr>
          <a:xfrm>
            <a:off x="6164496" y="5788375"/>
            <a:ext cx="1239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活动策划、出行服务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23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45169" y="48014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德国足球职业联赛组织管理结构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C30A86-D5D6-4744-A28A-EB709D8F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692" y="0"/>
            <a:ext cx="5356204" cy="6681032"/>
          </a:xfrm>
          <a:prstGeom prst="rect">
            <a:avLst/>
          </a:prstGeom>
        </p:spPr>
      </p:pic>
      <p:sp>
        <p:nvSpPr>
          <p:cNvPr id="4" name="文本框 118">
            <a:extLst>
              <a:ext uri="{FF2B5EF4-FFF2-40B4-BE49-F238E27FC236}">
                <a16:creationId xmlns:a16="http://schemas.microsoft.com/office/drawing/2014/main" id="{E09895B6-B188-44B3-A996-C0D566ED9FE9}"/>
              </a:ext>
            </a:extLst>
          </p:cNvPr>
          <p:cNvSpPr txBox="1"/>
          <p:nvPr/>
        </p:nvSpPr>
        <p:spPr>
          <a:xfrm>
            <a:off x="841897" y="1859339"/>
            <a:ext cx="49390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的成员是每个赛季获得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审核评估后发放的许可证进入德甲、德乙联赛的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支球队。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这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36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支球队可以投票选举出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的主席团、监督委员会、许可委员会成员。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每支球队支付收入的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6.25%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作为组织费用。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DFL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将售卖的转播权以及特许经营权的收入按照分配机制返还给俱乐部。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01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9A9E395-E75B-473B-A060-B744CD3739A9}"/>
              </a:ext>
            </a:extLst>
          </p:cNvPr>
          <p:cNvSpPr txBox="1"/>
          <p:nvPr/>
        </p:nvSpPr>
        <p:spPr>
          <a:xfrm>
            <a:off x="270178" y="27820"/>
            <a:ext cx="10621671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ts val="6300"/>
              </a:lnSpc>
              <a:spcBef>
                <a:spcPct val="0"/>
              </a:spcBef>
            </a:pP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德甲</a:t>
            </a:r>
            <a:r>
              <a:rPr lang="en-US" altLang="zh-CN" sz="3200" dirty="0">
                <a:latin typeface="仿宋" panose="02010609060101010101" pitchFamily="49" charset="-122"/>
                <a:ea typeface="仿宋" panose="02010609060101010101" pitchFamily="49" charset="-122"/>
              </a:rPr>
              <a:t>2021-2022</a:t>
            </a:r>
            <a:r>
              <a:rPr lang="zh-CN" altLang="en-US" sz="3200" dirty="0">
                <a:latin typeface="仿宋" panose="02010609060101010101" pitchFamily="49" charset="-122"/>
                <a:ea typeface="仿宋" panose="02010609060101010101" pitchFamily="49" charset="-122"/>
              </a:rPr>
              <a:t>财报</a:t>
            </a:r>
            <a:endParaRPr lang="en-US" altLang="zh-CN" sz="32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B0127D-60FF-4046-A3BA-B75D057D59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53" b="12777"/>
          <a:stretch/>
        </p:blipFill>
        <p:spPr>
          <a:xfrm>
            <a:off x="3292707" y="1219393"/>
            <a:ext cx="5857379" cy="19487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3A019AC-842B-4F70-B9A1-C18E84622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697" y="1280214"/>
            <a:ext cx="1995948" cy="19226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067872-F853-42B5-9437-5EA5982A0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95" y="3212112"/>
            <a:ext cx="8548702" cy="54594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55322DF-2FC8-4B4E-B0D1-D3C2BC996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95" y="836446"/>
            <a:ext cx="2171700" cy="4572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44F50F7-8380-4C1C-AD75-4EBF30B0C282}"/>
              </a:ext>
            </a:extLst>
          </p:cNvPr>
          <p:cNvGrpSpPr/>
          <p:nvPr/>
        </p:nvGrpSpPr>
        <p:grpSpPr>
          <a:xfrm>
            <a:off x="69469" y="3712305"/>
            <a:ext cx="5336691" cy="3145695"/>
            <a:chOff x="-206072" y="745488"/>
            <a:chExt cx="5806467" cy="347662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A5A0B3-EC6E-4A5F-9CF7-E9855EB023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370"/>
            <a:stretch/>
          </p:blipFill>
          <p:spPr>
            <a:xfrm>
              <a:off x="4672330" y="823158"/>
              <a:ext cx="928065" cy="337185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074307-44C1-4336-A514-60828B7ECF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476"/>
            <a:stretch/>
          </p:blipFill>
          <p:spPr>
            <a:xfrm>
              <a:off x="-206072" y="745488"/>
              <a:ext cx="4899992" cy="3476625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23D02A3-D47D-498E-AADA-335B0BBD7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8280" y="401394"/>
            <a:ext cx="2192421" cy="445997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803A722-8991-44A2-849D-5BA637DCA94C}"/>
              </a:ext>
            </a:extLst>
          </p:cNvPr>
          <p:cNvGrpSpPr/>
          <p:nvPr/>
        </p:nvGrpSpPr>
        <p:grpSpPr>
          <a:xfrm>
            <a:off x="5239949" y="3782582"/>
            <a:ext cx="5097251" cy="2998060"/>
            <a:chOff x="5396900" y="3339214"/>
            <a:chExt cx="5982624" cy="30848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7982778-2CD9-4CDD-B98C-FF7A0A5FEA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9018" r="938" b="4191"/>
            <a:stretch/>
          </p:blipFill>
          <p:spPr>
            <a:xfrm>
              <a:off x="10375139" y="3339214"/>
              <a:ext cx="1004385" cy="308486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162BAB3-B619-431C-9763-BC4878F24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5518" b="4644"/>
            <a:stretch/>
          </p:blipFill>
          <p:spPr>
            <a:xfrm>
              <a:off x="5396900" y="3390466"/>
              <a:ext cx="4978239" cy="303361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F678568-DF2B-4B06-8C77-4C842B44BD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1821391" cy="6858000"/>
          </a:xfrm>
          <a:prstGeom prst="rect">
            <a:avLst/>
          </a:prstGeom>
        </p:spPr>
      </p:pic>
      <p:pic>
        <p:nvPicPr>
          <p:cNvPr id="1026" name="Picture 2" descr="https://p1.itc.cn/images01/20200728/46d66604a44e4e8a95529f3569cef909.png">
            <a:extLst>
              <a:ext uri="{FF2B5EF4-FFF2-40B4-BE49-F238E27FC236}">
                <a16:creationId xmlns:a16="http://schemas.microsoft.com/office/drawing/2014/main" id="{D7EA1153-08DD-47F5-9927-CE1437338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1" y="24525"/>
            <a:ext cx="11906250" cy="67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mparing broadcasting revenues of the big 5 leagues during the 2020/2021  season, both domestic and international. : r/soccer">
            <a:extLst>
              <a:ext uri="{FF2B5EF4-FFF2-40B4-BE49-F238E27FC236}">
                <a16:creationId xmlns:a16="http://schemas.microsoft.com/office/drawing/2014/main" id="{E3486653-313A-4FCF-AB38-2DFEB22AF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507" y="24525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46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ABF00"/>
      </a:accent1>
      <a:accent2>
        <a:srgbClr val="A9E247"/>
      </a:accent2>
      <a:accent3>
        <a:srgbClr val="586A8D"/>
      </a:accent3>
      <a:accent4>
        <a:srgbClr val="404D58"/>
      </a:accent4>
      <a:accent5>
        <a:srgbClr val="A5A5A5"/>
      </a:accent5>
      <a:accent6>
        <a:srgbClr val="44546A"/>
      </a:accent6>
      <a:hlink>
        <a:srgbClr val="7ABF00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1281</Words>
  <Application>Microsoft Office PowerPoint</Application>
  <PresentationFormat>宽屏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Helvetica Neue</vt:lpstr>
      <vt:lpstr>方正尚酷简体</vt:lpstr>
      <vt:lpstr>仿宋</vt:lpstr>
      <vt:lpstr>思源黑体</vt:lpstr>
      <vt:lpstr>思源黑体 CN Heavy</vt:lpstr>
      <vt:lpstr>思源黑体 CN Light</vt:lpstr>
      <vt:lpstr>思源黑体 CN Normal</vt:lpstr>
      <vt:lpstr>思源黑体 CN Regular</vt:lpstr>
      <vt:lpstr>微软雅黑</vt:lpstr>
      <vt:lpstr>Arial</vt:lpstr>
      <vt:lpstr>Impact</vt:lpstr>
      <vt:lpstr>Office 主题​​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XY YAO</cp:lastModifiedBy>
  <cp:revision>187</cp:revision>
  <dcterms:modified xsi:type="dcterms:W3CDTF">2023-05-24T05:01:50Z</dcterms:modified>
</cp:coreProperties>
</file>